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3" r:id="rId10"/>
    <p:sldId id="262" r:id="rId11"/>
    <p:sldId id="264" r:id="rId12"/>
    <p:sldId id="265" r:id="rId13"/>
    <p:sldId id="270" r:id="rId14"/>
    <p:sldId id="269" r:id="rId1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1E10C-65F5-41E7-A347-3810469226F0}" v="589" dt="2024-12-05T00:05:42.518"/>
    <p1510:client id="{ADB599CA-1314-4D82-80EE-3FD36A017D3D}" v="1069" dt="2024-12-05T00:55:59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cundo velardes" userId="5505a5e54b4350f3" providerId="LiveId" clId="{2261E10C-65F5-41E7-A347-3810469226F0}"/>
    <pc:docChg chg="undo custSel addSld modSld">
      <pc:chgData name="facundo velardes" userId="5505a5e54b4350f3" providerId="LiveId" clId="{2261E10C-65F5-41E7-A347-3810469226F0}" dt="2024-12-05T00:05:42.518" v="772" actId="20577"/>
      <pc:docMkLst>
        <pc:docMk/>
      </pc:docMkLst>
      <pc:sldChg chg="modSp mod">
        <pc:chgData name="facundo velardes" userId="5505a5e54b4350f3" providerId="LiveId" clId="{2261E10C-65F5-41E7-A347-3810469226F0}" dt="2024-12-05T00:05:42.518" v="772" actId="20577"/>
        <pc:sldMkLst>
          <pc:docMk/>
          <pc:sldMk cId="2870813098" sldId="258"/>
        </pc:sldMkLst>
        <pc:spChg chg="mod">
          <ac:chgData name="facundo velardes" userId="5505a5e54b4350f3" providerId="LiveId" clId="{2261E10C-65F5-41E7-A347-3810469226F0}" dt="2024-12-05T00:05:42.518" v="772" actId="20577"/>
          <ac:spMkLst>
            <pc:docMk/>
            <pc:sldMk cId="2870813098" sldId="258"/>
            <ac:spMk id="2" creationId="{BFD50EFA-54F3-BFD8-347D-78B6E3B40EC0}"/>
          </ac:spMkLst>
        </pc:spChg>
      </pc:sldChg>
      <pc:sldChg chg="addSp delSp modSp mod">
        <pc:chgData name="facundo velardes" userId="5505a5e54b4350f3" providerId="LiveId" clId="{2261E10C-65F5-41E7-A347-3810469226F0}" dt="2024-11-28T02:43:25.043" v="264" actId="113"/>
        <pc:sldMkLst>
          <pc:docMk/>
          <pc:sldMk cId="3641921815" sldId="261"/>
        </pc:sldMkLst>
        <pc:spChg chg="del mod">
          <ac:chgData name="facundo velardes" userId="5505a5e54b4350f3" providerId="LiveId" clId="{2261E10C-65F5-41E7-A347-3810469226F0}" dt="2024-11-28T02:30:16.043" v="82" actId="478"/>
          <ac:spMkLst>
            <pc:docMk/>
            <pc:sldMk cId="3641921815" sldId="261"/>
            <ac:spMk id="4" creationId="{148BB817-F408-E708-F89B-E60F477F8DC0}"/>
          </ac:spMkLst>
        </pc:spChg>
        <pc:spChg chg="add del mod">
          <ac:chgData name="facundo velardes" userId="5505a5e54b4350f3" providerId="LiveId" clId="{2261E10C-65F5-41E7-A347-3810469226F0}" dt="2024-11-28T02:22:56.693" v="4"/>
          <ac:spMkLst>
            <pc:docMk/>
            <pc:sldMk cId="3641921815" sldId="261"/>
            <ac:spMk id="5" creationId="{C957924A-30C3-FD5F-EB3C-83E0FB9BA8BA}"/>
          </ac:spMkLst>
        </pc:spChg>
        <pc:spChg chg="add del mod">
          <ac:chgData name="facundo velardes" userId="5505a5e54b4350f3" providerId="LiveId" clId="{2261E10C-65F5-41E7-A347-3810469226F0}" dt="2024-11-28T02:24:13.012" v="8"/>
          <ac:spMkLst>
            <pc:docMk/>
            <pc:sldMk cId="3641921815" sldId="261"/>
            <ac:spMk id="6" creationId="{DF268917-18F0-FEEE-A459-3F06D497ECD5}"/>
          </ac:spMkLst>
        </pc:spChg>
        <pc:spChg chg="add mod">
          <ac:chgData name="facundo velardes" userId="5505a5e54b4350f3" providerId="LiveId" clId="{2261E10C-65F5-41E7-A347-3810469226F0}" dt="2024-11-28T02:43:25.043" v="264" actId="113"/>
          <ac:spMkLst>
            <pc:docMk/>
            <pc:sldMk cId="3641921815" sldId="261"/>
            <ac:spMk id="7" creationId="{E8AE3BC7-57C3-94E9-6B5D-15DA4F62FE72}"/>
          </ac:spMkLst>
        </pc:spChg>
      </pc:sldChg>
      <pc:sldChg chg="addSp modSp mod">
        <pc:chgData name="facundo velardes" userId="5505a5e54b4350f3" providerId="LiveId" clId="{2261E10C-65F5-41E7-A347-3810469226F0}" dt="2024-11-28T10:56:46.987" v="559" actId="20577"/>
        <pc:sldMkLst>
          <pc:docMk/>
          <pc:sldMk cId="1022509267" sldId="262"/>
        </pc:sldMkLst>
        <pc:spChg chg="mod">
          <ac:chgData name="facundo velardes" userId="5505a5e54b4350f3" providerId="LiveId" clId="{2261E10C-65F5-41E7-A347-3810469226F0}" dt="2024-11-28T10:56:46.987" v="559" actId="20577"/>
          <ac:spMkLst>
            <pc:docMk/>
            <pc:sldMk cId="1022509267" sldId="262"/>
            <ac:spMk id="2" creationId="{B788DE40-30A7-0958-A51C-3805F2D8A010}"/>
          </ac:spMkLst>
        </pc:spChg>
        <pc:spChg chg="mod">
          <ac:chgData name="facundo velardes" userId="5505a5e54b4350f3" providerId="LiveId" clId="{2261E10C-65F5-41E7-A347-3810469226F0}" dt="2024-11-28T09:58:05.034" v="297" actId="403"/>
          <ac:spMkLst>
            <pc:docMk/>
            <pc:sldMk cId="1022509267" sldId="262"/>
            <ac:spMk id="3" creationId="{43D07298-4647-9049-7136-24A5144D52A7}"/>
          </ac:spMkLst>
        </pc:spChg>
        <pc:picChg chg="add mod">
          <ac:chgData name="facundo velardes" userId="5505a5e54b4350f3" providerId="LiveId" clId="{2261E10C-65F5-41E7-A347-3810469226F0}" dt="2024-11-28T10:42:22.101" v="475" actId="1076"/>
          <ac:picMkLst>
            <pc:docMk/>
            <pc:sldMk cId="1022509267" sldId="262"/>
            <ac:picMk id="5" creationId="{04A15F2B-B6C8-F39B-928A-E551807C9DD8}"/>
          </ac:picMkLst>
        </pc:picChg>
      </pc:sldChg>
      <pc:sldChg chg="addSp delSp modSp mod">
        <pc:chgData name="facundo velardes" userId="5505a5e54b4350f3" providerId="LiveId" clId="{2261E10C-65F5-41E7-A347-3810469226F0}" dt="2024-12-04T21:32:52.550" v="718" actId="1076"/>
        <pc:sldMkLst>
          <pc:docMk/>
          <pc:sldMk cId="879643072" sldId="263"/>
        </pc:sldMkLst>
        <pc:spChg chg="mod">
          <ac:chgData name="facundo velardes" userId="5505a5e54b4350f3" providerId="LiveId" clId="{2261E10C-65F5-41E7-A347-3810469226F0}" dt="2024-11-28T10:56:50.248" v="564" actId="20577"/>
          <ac:spMkLst>
            <pc:docMk/>
            <pc:sldMk cId="879643072" sldId="263"/>
            <ac:spMk id="2" creationId="{CF98CA07-1901-F55A-47DA-AC4B7CB263E0}"/>
          </ac:spMkLst>
        </pc:spChg>
        <pc:spChg chg="mod">
          <ac:chgData name="facundo velardes" userId="5505a5e54b4350f3" providerId="LiveId" clId="{2261E10C-65F5-41E7-A347-3810469226F0}" dt="2024-11-28T10:34:51.429" v="463" actId="1076"/>
          <ac:spMkLst>
            <pc:docMk/>
            <pc:sldMk cId="879643072" sldId="263"/>
            <ac:spMk id="4" creationId="{E51B4C9E-A156-15E2-DE73-DF8FFE6AFE58}"/>
          </ac:spMkLst>
        </pc:spChg>
        <pc:picChg chg="add del mod">
          <ac:chgData name="facundo velardes" userId="5505a5e54b4350f3" providerId="LiveId" clId="{2261E10C-65F5-41E7-A347-3810469226F0}" dt="2024-12-04T21:32:36.785" v="713" actId="478"/>
          <ac:picMkLst>
            <pc:docMk/>
            <pc:sldMk cId="879643072" sldId="263"/>
            <ac:picMk id="5" creationId="{25364577-7242-EE46-26BD-9D7E9481E1B3}"/>
          </ac:picMkLst>
        </pc:picChg>
        <pc:picChg chg="add mod">
          <ac:chgData name="facundo velardes" userId="5505a5e54b4350f3" providerId="LiveId" clId="{2261E10C-65F5-41E7-A347-3810469226F0}" dt="2024-12-04T21:32:52.550" v="718" actId="1076"/>
          <ac:picMkLst>
            <pc:docMk/>
            <pc:sldMk cId="879643072" sldId="263"/>
            <ac:picMk id="6" creationId="{2001CB8C-C9D7-5C5F-5CCA-17576537159F}"/>
          </ac:picMkLst>
        </pc:picChg>
      </pc:sldChg>
      <pc:sldChg chg="addSp delSp modSp mod setBg">
        <pc:chgData name="facundo velardes" userId="5505a5e54b4350f3" providerId="LiveId" clId="{2261E10C-65F5-41E7-A347-3810469226F0}" dt="2024-11-28T10:56:37.750" v="546" actId="20577"/>
        <pc:sldMkLst>
          <pc:docMk/>
          <pc:sldMk cId="2704134229" sldId="264"/>
        </pc:sldMkLst>
        <pc:spChg chg="mod">
          <ac:chgData name="facundo velardes" userId="5505a5e54b4350f3" providerId="LiveId" clId="{2261E10C-65F5-41E7-A347-3810469226F0}" dt="2024-11-28T10:56:37.750" v="546" actId="20577"/>
          <ac:spMkLst>
            <pc:docMk/>
            <pc:sldMk cId="2704134229" sldId="264"/>
            <ac:spMk id="2" creationId="{ECE97CB3-FFD5-85C3-AE59-B611DA253F2B}"/>
          </ac:spMkLst>
        </pc:spChg>
        <pc:spChg chg="mod">
          <ac:chgData name="facundo velardes" userId="5505a5e54b4350f3" providerId="LiveId" clId="{2261E10C-65F5-41E7-A347-3810469226F0}" dt="2024-11-28T10:44:57.862" v="480" actId="26606"/>
          <ac:spMkLst>
            <pc:docMk/>
            <pc:sldMk cId="2704134229" sldId="264"/>
            <ac:spMk id="3" creationId="{3FC1D38C-4CAF-1377-A50D-3CB39BA0166E}"/>
          </ac:spMkLst>
        </pc:spChg>
        <pc:spChg chg="add del">
          <ac:chgData name="facundo velardes" userId="5505a5e54b4350f3" providerId="LiveId" clId="{2261E10C-65F5-41E7-A347-3810469226F0}" dt="2024-11-28T10:44:57.862" v="480" actId="26606"/>
          <ac:spMkLst>
            <pc:docMk/>
            <pc:sldMk cId="2704134229" sldId="264"/>
            <ac:spMk id="10" creationId="{114E8BBB-86D9-4509-BCBB-77E9305B40EC}"/>
          </ac:spMkLst>
        </pc:spChg>
        <pc:spChg chg="add del">
          <ac:chgData name="facundo velardes" userId="5505a5e54b4350f3" providerId="LiveId" clId="{2261E10C-65F5-41E7-A347-3810469226F0}" dt="2024-11-28T10:44:57.862" v="480" actId="26606"/>
          <ac:spMkLst>
            <pc:docMk/>
            <pc:sldMk cId="2704134229" sldId="264"/>
            <ac:spMk id="12" creationId="{F297DB1A-DE82-4C45-83B4-3DAC7D8BA411}"/>
          </ac:spMkLst>
        </pc:spChg>
        <pc:picChg chg="add mod">
          <ac:chgData name="facundo velardes" userId="5505a5e54b4350f3" providerId="LiveId" clId="{2261E10C-65F5-41E7-A347-3810469226F0}" dt="2024-11-28T10:45:06.584" v="484" actId="1076"/>
          <ac:picMkLst>
            <pc:docMk/>
            <pc:sldMk cId="2704134229" sldId="264"/>
            <ac:picMk id="5" creationId="{34B87A04-F520-2E10-06E5-6E8F5A8CF1C8}"/>
          </ac:picMkLst>
        </pc:picChg>
      </pc:sldChg>
      <pc:sldChg chg="addSp delSp modSp new mod">
        <pc:chgData name="facundo velardes" userId="5505a5e54b4350f3" providerId="LiveId" clId="{2261E10C-65F5-41E7-A347-3810469226F0}" dt="2024-11-28T10:56:33.589" v="541" actId="20577"/>
        <pc:sldMkLst>
          <pc:docMk/>
          <pc:sldMk cId="1712153848" sldId="265"/>
        </pc:sldMkLst>
        <pc:spChg chg="mod">
          <ac:chgData name="facundo velardes" userId="5505a5e54b4350f3" providerId="LiveId" clId="{2261E10C-65F5-41E7-A347-3810469226F0}" dt="2024-11-28T10:56:33.589" v="541" actId="20577"/>
          <ac:spMkLst>
            <pc:docMk/>
            <pc:sldMk cId="1712153848" sldId="265"/>
            <ac:spMk id="2" creationId="{4F32ADDA-CE87-C17A-A593-C8C8B2894953}"/>
          </ac:spMkLst>
        </pc:spChg>
        <pc:spChg chg="del mod">
          <ac:chgData name="facundo velardes" userId="5505a5e54b4350f3" providerId="LiveId" clId="{2261E10C-65F5-41E7-A347-3810469226F0}" dt="2024-11-28T02:33:30.526" v="100" actId="478"/>
          <ac:spMkLst>
            <pc:docMk/>
            <pc:sldMk cId="1712153848" sldId="265"/>
            <ac:spMk id="3" creationId="{072B98F7-E849-FE19-FB18-CE783F6B1262}"/>
          </ac:spMkLst>
        </pc:spChg>
        <pc:spChg chg="add mod">
          <ac:chgData name="facundo velardes" userId="5505a5e54b4350f3" providerId="LiveId" clId="{2261E10C-65F5-41E7-A347-3810469226F0}" dt="2024-11-28T09:57:51.158" v="293" actId="1076"/>
          <ac:spMkLst>
            <pc:docMk/>
            <pc:sldMk cId="1712153848" sldId="265"/>
            <ac:spMk id="5" creationId="{B1ADCF78-B407-24C9-8997-FC93CD1648BF}"/>
          </ac:spMkLst>
        </pc:spChg>
        <pc:picChg chg="add mod">
          <ac:chgData name="facundo velardes" userId="5505a5e54b4350f3" providerId="LiveId" clId="{2261E10C-65F5-41E7-A347-3810469226F0}" dt="2024-11-28T10:55:27.303" v="490" actId="1076"/>
          <ac:picMkLst>
            <pc:docMk/>
            <pc:sldMk cId="1712153848" sldId="265"/>
            <ac:picMk id="4" creationId="{20934DC1-2F7C-2082-493A-8A05C0B72748}"/>
          </ac:picMkLst>
        </pc:picChg>
      </pc:sldChg>
      <pc:sldChg chg="addSp delSp modSp new mod setBg">
        <pc:chgData name="facundo velardes" userId="5505a5e54b4350f3" providerId="LiveId" clId="{2261E10C-65F5-41E7-A347-3810469226F0}" dt="2024-11-28T11:01:59.907" v="623" actId="1076"/>
        <pc:sldMkLst>
          <pc:docMk/>
          <pc:sldMk cId="1953186585" sldId="266"/>
        </pc:sldMkLst>
        <pc:spChg chg="del">
          <ac:chgData name="facundo velardes" userId="5505a5e54b4350f3" providerId="LiveId" clId="{2261E10C-65F5-41E7-A347-3810469226F0}" dt="2024-11-28T10:13:55.891" v="299" actId="478"/>
          <ac:spMkLst>
            <pc:docMk/>
            <pc:sldMk cId="1953186585" sldId="266"/>
            <ac:spMk id="2" creationId="{1D8B4D08-3711-D2BC-D635-29BC667D3275}"/>
          </ac:spMkLst>
        </pc:spChg>
        <pc:spChg chg="del">
          <ac:chgData name="facundo velardes" userId="5505a5e54b4350f3" providerId="LiveId" clId="{2261E10C-65F5-41E7-A347-3810469226F0}" dt="2024-11-28T10:13:58.672" v="300" actId="478"/>
          <ac:spMkLst>
            <pc:docMk/>
            <pc:sldMk cId="1953186585" sldId="266"/>
            <ac:spMk id="3" creationId="{FAE384AD-52C9-7D29-BD76-2CB0CB4EDCA7}"/>
          </ac:spMkLst>
        </pc:spChg>
        <pc:spChg chg="add mod">
          <ac:chgData name="facundo velardes" userId="5505a5e54b4350f3" providerId="LiveId" clId="{2261E10C-65F5-41E7-A347-3810469226F0}" dt="2024-11-28T10:57:03.962" v="579" actId="20577"/>
          <ac:spMkLst>
            <pc:docMk/>
            <pc:sldMk cId="1953186585" sldId="266"/>
            <ac:spMk id="14" creationId="{C5D53597-79CD-47C9-9491-BDB95E11BAF9}"/>
          </ac:spMkLst>
        </pc:spChg>
        <pc:spChg chg="add">
          <ac:chgData name="facundo velardes" userId="5505a5e54b4350f3" providerId="LiveId" clId="{2261E10C-65F5-41E7-A347-3810469226F0}" dt="2024-11-28T10:17:37.297" v="340" actId="26606"/>
          <ac:spMkLst>
            <pc:docMk/>
            <pc:sldMk cId="1953186585" sldId="266"/>
            <ac:spMk id="15" creationId="{799448F2-0E5B-42DA-B2D1-11A14E947BD4}"/>
          </ac:spMkLst>
        </pc:spChg>
        <pc:spChg chg="add">
          <ac:chgData name="facundo velardes" userId="5505a5e54b4350f3" providerId="LiveId" clId="{2261E10C-65F5-41E7-A347-3810469226F0}" dt="2024-11-28T10:17:37.297" v="340" actId="26606"/>
          <ac:spMkLst>
            <pc:docMk/>
            <pc:sldMk cId="1953186585" sldId="266"/>
            <ac:spMk id="16" creationId="{4E8A7552-20E1-4F34-ADAB-C1DB6634D47E}"/>
          </ac:spMkLst>
        </pc:spChg>
        <pc:spChg chg="add mod">
          <ac:chgData name="facundo velardes" userId="5505a5e54b4350f3" providerId="LiveId" clId="{2261E10C-65F5-41E7-A347-3810469226F0}" dt="2024-11-28T11:00:33.551" v="591" actId="20577"/>
          <ac:spMkLst>
            <pc:docMk/>
            <pc:sldMk cId="1953186585" sldId="266"/>
            <ac:spMk id="17" creationId="{C6669D02-239F-DA9A-74B1-44C9F54D08AD}"/>
          </ac:spMkLst>
        </pc:spChg>
        <pc:spChg chg="add mod">
          <ac:chgData name="facundo velardes" userId="5505a5e54b4350f3" providerId="LiveId" clId="{2261E10C-65F5-41E7-A347-3810469226F0}" dt="2024-11-28T11:01:59.907" v="623" actId="1076"/>
          <ac:spMkLst>
            <pc:docMk/>
            <pc:sldMk cId="1953186585" sldId="266"/>
            <ac:spMk id="19" creationId="{A561BFC2-BC3E-0B98-D5BE-A7089F3E57BC}"/>
          </ac:spMkLst>
        </pc:spChg>
        <pc:spChg chg="add mod">
          <ac:chgData name="facundo velardes" userId="5505a5e54b4350f3" providerId="LiveId" clId="{2261E10C-65F5-41E7-A347-3810469226F0}" dt="2024-11-28T11:01:54.257" v="622" actId="20577"/>
          <ac:spMkLst>
            <pc:docMk/>
            <pc:sldMk cId="1953186585" sldId="266"/>
            <ac:spMk id="21" creationId="{92F566A2-4BA7-169F-4FEE-6E5E30FC362E}"/>
          </ac:spMkLst>
        </pc:spChg>
        <pc:spChg chg="add del">
          <ac:chgData name="facundo velardes" userId="5505a5e54b4350f3" providerId="LiveId" clId="{2261E10C-65F5-41E7-A347-3810469226F0}" dt="2024-11-28T10:17:17.470" v="329" actId="26606"/>
          <ac:spMkLst>
            <pc:docMk/>
            <pc:sldMk cId="1953186585" sldId="266"/>
            <ac:spMk id="22" creationId="{D7D9F91F-72C9-4DB9-ABD0-A8180D8262D5}"/>
          </ac:spMkLst>
        </pc:spChg>
        <pc:spChg chg="add del">
          <ac:chgData name="facundo velardes" userId="5505a5e54b4350f3" providerId="LiveId" clId="{2261E10C-65F5-41E7-A347-3810469226F0}" dt="2024-11-28T10:17:17.470" v="329" actId="26606"/>
          <ac:spMkLst>
            <pc:docMk/>
            <pc:sldMk cId="1953186585" sldId="266"/>
            <ac:spMk id="23" creationId="{9527FCEA-6143-4C5E-8C45-8AC9237ADE89}"/>
          </ac:spMkLst>
        </pc:spChg>
        <pc:spChg chg="add del">
          <ac:chgData name="facundo velardes" userId="5505a5e54b4350f3" providerId="LiveId" clId="{2261E10C-65F5-41E7-A347-3810469226F0}" dt="2024-11-28T10:17:17.470" v="329" actId="26606"/>
          <ac:spMkLst>
            <pc:docMk/>
            <pc:sldMk cId="1953186585" sldId="266"/>
            <ac:spMk id="24" creationId="{BE016956-CE9F-4946-8834-A8BC3529D0F6}"/>
          </ac:spMkLst>
        </pc:spChg>
        <pc:spChg chg="add del">
          <ac:chgData name="facundo velardes" userId="5505a5e54b4350f3" providerId="LiveId" clId="{2261E10C-65F5-41E7-A347-3810469226F0}" dt="2024-11-28T10:17:17.470" v="329" actId="26606"/>
          <ac:spMkLst>
            <pc:docMk/>
            <pc:sldMk cId="1953186585" sldId="266"/>
            <ac:spMk id="25" creationId="{1A9F23AD-7A55-49F3-A3EC-743F47F36B0E}"/>
          </ac:spMkLst>
        </pc:spChg>
        <pc:spChg chg="add del">
          <ac:chgData name="facundo velardes" userId="5505a5e54b4350f3" providerId="LiveId" clId="{2261E10C-65F5-41E7-A347-3810469226F0}" dt="2024-11-28T10:17:33.052" v="339" actId="26606"/>
          <ac:spMkLst>
            <pc:docMk/>
            <pc:sldMk cId="1953186585" sldId="266"/>
            <ac:spMk id="27" creationId="{56827C3C-D52F-46CE-A441-3CD6A1A6A0A2}"/>
          </ac:spMkLst>
        </pc:spChg>
        <pc:spChg chg="add del">
          <ac:chgData name="facundo velardes" userId="5505a5e54b4350f3" providerId="LiveId" clId="{2261E10C-65F5-41E7-A347-3810469226F0}" dt="2024-11-28T10:17:33.052" v="339" actId="26606"/>
          <ac:spMkLst>
            <pc:docMk/>
            <pc:sldMk cId="1953186585" sldId="266"/>
            <ac:spMk id="28" creationId="{F52A8B51-0A89-497B-B882-6658E029A3F9}"/>
          </ac:spMkLst>
        </pc:spChg>
        <pc:spChg chg="add del">
          <ac:chgData name="facundo velardes" userId="5505a5e54b4350f3" providerId="LiveId" clId="{2261E10C-65F5-41E7-A347-3810469226F0}" dt="2024-11-28T10:17:33.052" v="339" actId="26606"/>
          <ac:spMkLst>
            <pc:docMk/>
            <pc:sldMk cId="1953186585" sldId="266"/>
            <ac:spMk id="29" creationId="{EB1CEFBF-6F09-4052-862B-E219DA15757E}"/>
          </ac:spMkLst>
        </pc:spChg>
        <pc:spChg chg="add del">
          <ac:chgData name="facundo velardes" userId="5505a5e54b4350f3" providerId="LiveId" clId="{2261E10C-65F5-41E7-A347-3810469226F0}" dt="2024-11-28T10:17:33.052" v="339" actId="26606"/>
          <ac:spMkLst>
            <pc:docMk/>
            <pc:sldMk cId="1953186585" sldId="266"/>
            <ac:spMk id="30" creationId="{BCB5D417-2A71-445D-B4C7-9E814D633D33}"/>
          </ac:spMkLst>
        </pc:spChg>
        <pc:picChg chg="add mod ord">
          <ac:chgData name="facundo velardes" userId="5505a5e54b4350f3" providerId="LiveId" clId="{2261E10C-65F5-41E7-A347-3810469226F0}" dt="2024-11-28T10:18:00.467" v="342" actId="27614"/>
          <ac:picMkLst>
            <pc:docMk/>
            <pc:sldMk cId="1953186585" sldId="266"/>
            <ac:picMk id="5" creationId="{6D0B59E2-432F-AB80-B49A-DBC60279AB01}"/>
          </ac:picMkLst>
        </pc:picChg>
        <pc:picChg chg="add del mod">
          <ac:chgData name="facundo velardes" userId="5505a5e54b4350f3" providerId="LiveId" clId="{2261E10C-65F5-41E7-A347-3810469226F0}" dt="2024-11-28T10:15:02.943" v="311" actId="478"/>
          <ac:picMkLst>
            <pc:docMk/>
            <pc:sldMk cId="1953186585" sldId="266"/>
            <ac:picMk id="7" creationId="{BDE68F71-3A8D-6D8A-516C-86298ED34A76}"/>
          </ac:picMkLst>
        </pc:picChg>
        <pc:picChg chg="add del mod">
          <ac:chgData name="facundo velardes" userId="5505a5e54b4350f3" providerId="LiveId" clId="{2261E10C-65F5-41E7-A347-3810469226F0}" dt="2024-11-28T10:15:45.739" v="317" actId="478"/>
          <ac:picMkLst>
            <pc:docMk/>
            <pc:sldMk cId="1953186585" sldId="266"/>
            <ac:picMk id="9" creationId="{8CB856C4-AA08-ADA3-9817-4E6563C0338C}"/>
          </ac:picMkLst>
        </pc:picChg>
        <pc:picChg chg="add mod ord">
          <ac:chgData name="facundo velardes" userId="5505a5e54b4350f3" providerId="LiveId" clId="{2261E10C-65F5-41E7-A347-3810469226F0}" dt="2024-11-28T11:01:48.689" v="613" actId="1076"/>
          <ac:picMkLst>
            <pc:docMk/>
            <pc:sldMk cId="1953186585" sldId="266"/>
            <ac:picMk id="11" creationId="{40EB7894-AD8C-0137-787C-0C84A61D668C}"/>
          </ac:picMkLst>
        </pc:picChg>
        <pc:picChg chg="add mod">
          <ac:chgData name="facundo velardes" userId="5505a5e54b4350f3" providerId="LiveId" clId="{2261E10C-65F5-41E7-A347-3810469226F0}" dt="2024-11-28T10:18:11.018" v="348" actId="14100"/>
          <ac:picMkLst>
            <pc:docMk/>
            <pc:sldMk cId="1953186585" sldId="266"/>
            <ac:picMk id="13" creationId="{B45CC4CB-E1EF-0978-9937-2C3B327E5512}"/>
          </ac:picMkLst>
        </pc:picChg>
        <pc:cxnChg chg="add del">
          <ac:chgData name="facundo velardes" userId="5505a5e54b4350f3" providerId="LiveId" clId="{2261E10C-65F5-41E7-A347-3810469226F0}" dt="2024-11-28T10:17:06.344" v="327" actId="26606"/>
          <ac:cxnSpMkLst>
            <pc:docMk/>
            <pc:sldMk cId="1953186585" sldId="266"/>
            <ac:cxnSpMk id="18" creationId="{DCD67800-37AC-4E14-89B0-F79DCB3FB86D}"/>
          </ac:cxnSpMkLst>
        </pc:cxnChg>
        <pc:cxnChg chg="add del">
          <ac:chgData name="facundo velardes" userId="5505a5e54b4350f3" providerId="LiveId" clId="{2261E10C-65F5-41E7-A347-3810469226F0}" dt="2024-11-28T10:17:06.344" v="327" actId="26606"/>
          <ac:cxnSpMkLst>
            <pc:docMk/>
            <pc:sldMk cId="1953186585" sldId="266"/>
            <ac:cxnSpMk id="20" creationId="{20F1788F-A5AE-4188-8274-F7F2E3833ECD}"/>
          </ac:cxnSpMkLst>
        </pc:cxnChg>
      </pc:sldChg>
      <pc:sldChg chg="addSp delSp modSp new mod">
        <pc:chgData name="facundo velardes" userId="5505a5e54b4350f3" providerId="LiveId" clId="{2261E10C-65F5-41E7-A347-3810469226F0}" dt="2024-11-28T11:02:47.257" v="649" actId="20577"/>
        <pc:sldMkLst>
          <pc:docMk/>
          <pc:sldMk cId="1822229889" sldId="267"/>
        </pc:sldMkLst>
        <pc:spChg chg="mod">
          <ac:chgData name="facundo velardes" userId="5505a5e54b4350f3" providerId="LiveId" clId="{2261E10C-65F5-41E7-A347-3810469226F0}" dt="2024-11-28T10:57:00.149" v="574" actId="20577"/>
          <ac:spMkLst>
            <pc:docMk/>
            <pc:sldMk cId="1822229889" sldId="267"/>
            <ac:spMk id="2" creationId="{ECC79877-DFC0-7723-DB6F-4E1C9C2D6406}"/>
          </ac:spMkLst>
        </pc:spChg>
        <pc:spChg chg="del">
          <ac:chgData name="facundo velardes" userId="5505a5e54b4350f3" providerId="LiveId" clId="{2261E10C-65F5-41E7-A347-3810469226F0}" dt="2024-11-28T10:20:49.469" v="390" actId="478"/>
          <ac:spMkLst>
            <pc:docMk/>
            <pc:sldMk cId="1822229889" sldId="267"/>
            <ac:spMk id="3" creationId="{4B28935D-3CB5-8024-3DC6-79B3C88C378E}"/>
          </ac:spMkLst>
        </pc:spChg>
        <pc:spChg chg="add mod">
          <ac:chgData name="facundo velardes" userId="5505a5e54b4350f3" providerId="LiveId" clId="{2261E10C-65F5-41E7-A347-3810469226F0}" dt="2024-11-28T11:02:40.675" v="640" actId="20577"/>
          <ac:spMkLst>
            <pc:docMk/>
            <pc:sldMk cId="1822229889" sldId="267"/>
            <ac:spMk id="12" creationId="{08639D81-0D9C-B04F-52C2-87A617552BDA}"/>
          </ac:spMkLst>
        </pc:spChg>
        <pc:spChg chg="add mod">
          <ac:chgData name="facundo velardes" userId="5505a5e54b4350f3" providerId="LiveId" clId="{2261E10C-65F5-41E7-A347-3810469226F0}" dt="2024-11-28T11:02:47.257" v="649" actId="20577"/>
          <ac:spMkLst>
            <pc:docMk/>
            <pc:sldMk cId="1822229889" sldId="267"/>
            <ac:spMk id="13" creationId="{9A984992-ED30-092D-3AB9-99D5ACD63044}"/>
          </ac:spMkLst>
        </pc:spChg>
        <pc:picChg chg="add mod">
          <ac:chgData name="facundo velardes" userId="5505a5e54b4350f3" providerId="LiveId" clId="{2261E10C-65F5-41E7-A347-3810469226F0}" dt="2024-11-28T10:21:20.562" v="396" actId="1076"/>
          <ac:picMkLst>
            <pc:docMk/>
            <pc:sldMk cId="1822229889" sldId="267"/>
            <ac:picMk id="5" creationId="{C5E22A34-69AC-D68B-CDF8-5B91EE5C8A5A}"/>
          </ac:picMkLst>
        </pc:picChg>
        <pc:picChg chg="add mod">
          <ac:chgData name="facundo velardes" userId="5505a5e54b4350f3" providerId="LiveId" clId="{2261E10C-65F5-41E7-A347-3810469226F0}" dt="2024-11-28T11:02:11.548" v="627" actId="1076"/>
          <ac:picMkLst>
            <pc:docMk/>
            <pc:sldMk cId="1822229889" sldId="267"/>
            <ac:picMk id="7" creationId="{311A6027-9414-AE3D-EB0D-7BF1ADB1F6A9}"/>
          </ac:picMkLst>
        </pc:picChg>
        <pc:picChg chg="add del mod">
          <ac:chgData name="facundo velardes" userId="5505a5e54b4350f3" providerId="LiveId" clId="{2261E10C-65F5-41E7-A347-3810469226F0}" dt="2024-11-28T10:26:21.787" v="430" actId="21"/>
          <ac:picMkLst>
            <pc:docMk/>
            <pc:sldMk cId="1822229889" sldId="267"/>
            <ac:picMk id="9" creationId="{F1BDD4AE-83C6-63A2-3E8E-C054205AE4AE}"/>
          </ac:picMkLst>
        </pc:picChg>
        <pc:picChg chg="add del">
          <ac:chgData name="facundo velardes" userId="5505a5e54b4350f3" providerId="LiveId" clId="{2261E10C-65F5-41E7-A347-3810469226F0}" dt="2024-11-28T10:26:18.456" v="428" actId="21"/>
          <ac:picMkLst>
            <pc:docMk/>
            <pc:sldMk cId="1822229889" sldId="267"/>
            <ac:picMk id="11" creationId="{22899314-723A-8D99-849B-019476F0219F}"/>
          </ac:picMkLst>
        </pc:picChg>
      </pc:sldChg>
      <pc:sldChg chg="addSp delSp modSp new mod setBg">
        <pc:chgData name="facundo velardes" userId="5505a5e54b4350f3" providerId="LiveId" clId="{2261E10C-65F5-41E7-A347-3810469226F0}" dt="2024-11-28T11:03:44.080" v="700" actId="20577"/>
        <pc:sldMkLst>
          <pc:docMk/>
          <pc:sldMk cId="1927990443" sldId="268"/>
        </pc:sldMkLst>
        <pc:spChg chg="mod">
          <ac:chgData name="facundo velardes" userId="5505a5e54b4350f3" providerId="LiveId" clId="{2261E10C-65F5-41E7-A347-3810469226F0}" dt="2024-11-28T10:56:55.175" v="569" actId="20577"/>
          <ac:spMkLst>
            <pc:docMk/>
            <pc:sldMk cId="1927990443" sldId="268"/>
            <ac:spMk id="2" creationId="{65DEF54E-72FF-A59E-732B-AA51A4E5A9D0}"/>
          </ac:spMkLst>
        </pc:spChg>
        <pc:spChg chg="del">
          <ac:chgData name="facundo velardes" userId="5505a5e54b4350f3" providerId="LiveId" clId="{2261E10C-65F5-41E7-A347-3810469226F0}" dt="2024-11-28T10:26:11.363" v="425" actId="478"/>
          <ac:spMkLst>
            <pc:docMk/>
            <pc:sldMk cId="1927990443" sldId="268"/>
            <ac:spMk id="3" creationId="{25B0A524-8D9A-625B-AFC8-0FD0E77E17F4}"/>
          </ac:spMkLst>
        </pc:spChg>
        <pc:spChg chg="add mod">
          <ac:chgData name="facundo velardes" userId="5505a5e54b4350f3" providerId="LiveId" clId="{2261E10C-65F5-41E7-A347-3810469226F0}" dt="2024-11-28T11:03:22.919" v="666" actId="20577"/>
          <ac:spMkLst>
            <pc:docMk/>
            <pc:sldMk cId="1927990443" sldId="268"/>
            <ac:spMk id="4" creationId="{45DB18CE-1243-A07F-DC9D-DB51C23FF630}"/>
          </ac:spMkLst>
        </pc:spChg>
        <pc:spChg chg="add mod">
          <ac:chgData name="facundo velardes" userId="5505a5e54b4350f3" providerId="LiveId" clId="{2261E10C-65F5-41E7-A347-3810469226F0}" dt="2024-11-28T11:03:44.080" v="700" actId="20577"/>
          <ac:spMkLst>
            <pc:docMk/>
            <pc:sldMk cId="1927990443" sldId="268"/>
            <ac:spMk id="5" creationId="{7BFA1732-6BE2-6454-D663-2C5109E8DD06}"/>
          </ac:spMkLst>
        </pc:spChg>
        <pc:spChg chg="add del">
          <ac:chgData name="facundo velardes" userId="5505a5e54b4350f3" providerId="LiveId" clId="{2261E10C-65F5-41E7-A347-3810469226F0}" dt="2024-11-28T10:26:35.212" v="435" actId="26606"/>
          <ac:spMkLst>
            <pc:docMk/>
            <pc:sldMk cId="1927990443" sldId="268"/>
            <ac:spMk id="16" creationId="{ECB86E21-E2BD-408E-8E61-D30AB8715F20}"/>
          </ac:spMkLst>
        </pc:spChg>
        <pc:spChg chg="add del">
          <ac:chgData name="facundo velardes" userId="5505a5e54b4350f3" providerId="LiveId" clId="{2261E10C-65F5-41E7-A347-3810469226F0}" dt="2024-11-28T10:26:35.212" v="435" actId="26606"/>
          <ac:spMkLst>
            <pc:docMk/>
            <pc:sldMk cId="1927990443" sldId="268"/>
            <ac:spMk id="18" creationId="{5F0EC475-13E6-4268-ADCE-833DE95CD70C}"/>
          </ac:spMkLst>
        </pc:spChg>
        <pc:spChg chg="add del">
          <ac:chgData name="facundo velardes" userId="5505a5e54b4350f3" providerId="LiveId" clId="{2261E10C-65F5-41E7-A347-3810469226F0}" dt="2024-11-28T10:26:35.212" v="435" actId="26606"/>
          <ac:spMkLst>
            <pc:docMk/>
            <pc:sldMk cId="1927990443" sldId="268"/>
            <ac:spMk id="20" creationId="{029B38C0-3CC6-4B41-93F3-C479D22DD242}"/>
          </ac:spMkLst>
        </pc:spChg>
        <pc:spChg chg="add del">
          <ac:chgData name="facundo velardes" userId="5505a5e54b4350f3" providerId="LiveId" clId="{2261E10C-65F5-41E7-A347-3810469226F0}" dt="2024-11-28T10:26:35.212" v="435" actId="26606"/>
          <ac:spMkLst>
            <pc:docMk/>
            <pc:sldMk cId="1927990443" sldId="268"/>
            <ac:spMk id="22" creationId="{CE5D8E58-722E-4FFA-B3E2-1CF341593F2D}"/>
          </ac:spMkLst>
        </pc:spChg>
        <pc:spChg chg="add del">
          <ac:chgData name="facundo velardes" userId="5505a5e54b4350f3" providerId="LiveId" clId="{2261E10C-65F5-41E7-A347-3810469226F0}" dt="2024-11-28T10:26:35.212" v="435" actId="26606"/>
          <ac:spMkLst>
            <pc:docMk/>
            <pc:sldMk cId="1927990443" sldId="268"/>
            <ac:spMk id="24" creationId="{267F9DA9-5521-4A58-9B23-C108A3A2470A}"/>
          </ac:spMkLst>
        </pc:spChg>
        <pc:spChg chg="add del">
          <ac:chgData name="facundo velardes" userId="5505a5e54b4350f3" providerId="LiveId" clId="{2261E10C-65F5-41E7-A347-3810469226F0}" dt="2024-11-28T10:26:35.212" v="435" actId="26606"/>
          <ac:spMkLst>
            <pc:docMk/>
            <pc:sldMk cId="1927990443" sldId="268"/>
            <ac:spMk id="26" creationId="{C3FEA6E4-68BE-44B4-9EDA-1AE620ED379E}"/>
          </ac:spMkLst>
        </pc:spChg>
        <pc:spChg chg="add">
          <ac:chgData name="facundo velardes" userId="5505a5e54b4350f3" providerId="LiveId" clId="{2261E10C-65F5-41E7-A347-3810469226F0}" dt="2024-11-28T10:26:35.227" v="436" actId="26606"/>
          <ac:spMkLst>
            <pc:docMk/>
            <pc:sldMk cId="1927990443" sldId="268"/>
            <ac:spMk id="28" creationId="{6730DB67-F996-4CA9-811B-BE18C4E62416}"/>
          </ac:spMkLst>
        </pc:spChg>
        <pc:spChg chg="add">
          <ac:chgData name="facundo velardes" userId="5505a5e54b4350f3" providerId="LiveId" clId="{2261E10C-65F5-41E7-A347-3810469226F0}" dt="2024-11-28T10:26:35.227" v="436" actId="26606"/>
          <ac:spMkLst>
            <pc:docMk/>
            <pc:sldMk cId="1927990443" sldId="268"/>
            <ac:spMk id="29" creationId="{7E2BE373-2F5D-4C76-AC4F-98BC9D80CE93}"/>
          </ac:spMkLst>
        </pc:spChg>
        <pc:picChg chg="add mod">
          <ac:chgData name="facundo velardes" userId="5505a5e54b4350f3" providerId="LiveId" clId="{2261E10C-65F5-41E7-A347-3810469226F0}" dt="2024-11-28T10:28:11.712" v="452" actId="1076"/>
          <ac:picMkLst>
            <pc:docMk/>
            <pc:sldMk cId="1927990443" sldId="268"/>
            <ac:picMk id="9" creationId="{F1BDD4AE-83C6-63A2-3E8E-C054205AE4AE}"/>
          </ac:picMkLst>
        </pc:picChg>
        <pc:picChg chg="add mod ord">
          <ac:chgData name="facundo velardes" userId="5505a5e54b4350f3" providerId="LiveId" clId="{2261E10C-65F5-41E7-A347-3810469226F0}" dt="2024-11-28T10:28:18.387" v="454" actId="1076"/>
          <ac:picMkLst>
            <pc:docMk/>
            <pc:sldMk cId="1927990443" sldId="268"/>
            <ac:picMk id="11" creationId="{22899314-723A-8D99-849B-019476F0219F}"/>
          </ac:picMkLst>
        </pc:picChg>
      </pc:sldChg>
      <pc:sldChg chg="addSp delSp modSp new mod setBg">
        <pc:chgData name="facundo velardes" userId="5505a5e54b4350f3" providerId="LiveId" clId="{2261E10C-65F5-41E7-A347-3810469226F0}" dt="2024-11-28T10:56:23.147" v="528" actId="26606"/>
        <pc:sldMkLst>
          <pc:docMk/>
          <pc:sldMk cId="3689433554" sldId="269"/>
        </pc:sldMkLst>
        <pc:spChg chg="mod">
          <ac:chgData name="facundo velardes" userId="5505a5e54b4350f3" providerId="LiveId" clId="{2261E10C-65F5-41E7-A347-3810469226F0}" dt="2024-11-28T10:56:23.147" v="528" actId="26606"/>
          <ac:spMkLst>
            <pc:docMk/>
            <pc:sldMk cId="3689433554" sldId="269"/>
            <ac:spMk id="2" creationId="{1C6501A2-DCED-756E-E7BF-C15ACAC6784E}"/>
          </ac:spMkLst>
        </pc:spChg>
        <pc:spChg chg="del">
          <ac:chgData name="facundo velardes" userId="5505a5e54b4350f3" providerId="LiveId" clId="{2261E10C-65F5-41E7-A347-3810469226F0}" dt="2024-11-28T10:56:05.232" v="500" actId="478"/>
          <ac:spMkLst>
            <pc:docMk/>
            <pc:sldMk cId="3689433554" sldId="269"/>
            <ac:spMk id="3" creationId="{EA948527-88CA-D0C4-3919-EA9661B4DD5D}"/>
          </ac:spMkLst>
        </pc:spChg>
        <pc:spChg chg="add">
          <ac:chgData name="facundo velardes" userId="5505a5e54b4350f3" providerId="LiveId" clId="{2261E10C-65F5-41E7-A347-3810469226F0}" dt="2024-11-28T10:56:23.147" v="528" actId="26606"/>
          <ac:spMkLst>
            <pc:docMk/>
            <pc:sldMk cId="3689433554" sldId="269"/>
            <ac:spMk id="9" creationId="{0D62E216-74AA-4F99-82B7-C38E49015B69}"/>
          </ac:spMkLst>
        </pc:spChg>
        <pc:spChg chg="add">
          <ac:chgData name="facundo velardes" userId="5505a5e54b4350f3" providerId="LiveId" clId="{2261E10C-65F5-41E7-A347-3810469226F0}" dt="2024-11-28T10:56:23.147" v="528" actId="26606"/>
          <ac:spMkLst>
            <pc:docMk/>
            <pc:sldMk cId="3689433554" sldId="269"/>
            <ac:spMk id="11" creationId="{013A83A9-D622-44F4-98DB-A8E46D83FEAA}"/>
          </ac:spMkLst>
        </pc:spChg>
        <pc:picChg chg="add">
          <ac:chgData name="facundo velardes" userId="5505a5e54b4350f3" providerId="LiveId" clId="{2261E10C-65F5-41E7-A347-3810469226F0}" dt="2024-11-28T10:56:23.147" v="528" actId="26606"/>
          <ac:picMkLst>
            <pc:docMk/>
            <pc:sldMk cId="3689433554" sldId="269"/>
            <ac:picMk id="6" creationId="{D6D52809-E2D4-24D1-AE72-44C8E7E04C49}"/>
          </ac:picMkLst>
        </pc:picChg>
      </pc:sldChg>
      <pc:sldChg chg="modSp new mod">
        <pc:chgData name="facundo velardes" userId="5505a5e54b4350f3" providerId="LiveId" clId="{2261E10C-65F5-41E7-A347-3810469226F0}" dt="2024-12-04T21:23:50.844" v="711" actId="20577"/>
        <pc:sldMkLst>
          <pc:docMk/>
          <pc:sldMk cId="3800470001" sldId="270"/>
        </pc:sldMkLst>
        <pc:spChg chg="mod">
          <ac:chgData name="facundo velardes" userId="5505a5e54b4350f3" providerId="LiveId" clId="{2261E10C-65F5-41E7-A347-3810469226F0}" dt="2024-12-04T21:23:50.844" v="711" actId="20577"/>
          <ac:spMkLst>
            <pc:docMk/>
            <pc:sldMk cId="3800470001" sldId="270"/>
            <ac:spMk id="2" creationId="{435B1607-D941-DBFD-F73D-89CF4D3AEAF2}"/>
          </ac:spMkLst>
        </pc:spChg>
      </pc:sldChg>
    </pc:docChg>
  </pc:docChgLst>
  <pc:docChgLst>
    <pc:chgData name="Ana Lucía Llompart" userId="a148f0ca48ddc7dc" providerId="LiveId" clId="{ADB599CA-1314-4D82-80EE-3FD36A017D3D}"/>
    <pc:docChg chg="undo redo custSel addSld delSld modSld sldOrd">
      <pc:chgData name="Ana Lucía Llompart" userId="a148f0ca48ddc7dc" providerId="LiveId" clId="{ADB599CA-1314-4D82-80EE-3FD36A017D3D}" dt="2024-12-05T00:55:59.093" v="1118" actId="14100"/>
      <pc:docMkLst>
        <pc:docMk/>
      </pc:docMkLst>
      <pc:sldChg chg="addSp delSp modSp mod">
        <pc:chgData name="Ana Lucía Llompart" userId="a148f0ca48ddc7dc" providerId="LiveId" clId="{ADB599CA-1314-4D82-80EE-3FD36A017D3D}" dt="2024-12-05T00:06:58.644" v="1104" actId="27636"/>
        <pc:sldMkLst>
          <pc:docMk/>
          <pc:sldMk cId="2870813098" sldId="258"/>
        </pc:sldMkLst>
        <pc:spChg chg="mod ord">
          <ac:chgData name="Ana Lucía Llompart" userId="a148f0ca48ddc7dc" providerId="LiveId" clId="{ADB599CA-1314-4D82-80EE-3FD36A017D3D}" dt="2024-12-05T00:06:58.644" v="1104" actId="27636"/>
          <ac:spMkLst>
            <pc:docMk/>
            <pc:sldMk cId="2870813098" sldId="258"/>
            <ac:spMk id="2" creationId="{BFD50EFA-54F3-BFD8-347D-78B6E3B40EC0}"/>
          </ac:spMkLst>
        </pc:spChg>
        <pc:spChg chg="add del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14" creationId="{ECB86E21-E2BD-408E-8E61-D30AB8715F20}"/>
          </ac:spMkLst>
        </pc:spChg>
        <pc:spChg chg="add del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16" creationId="{5F0EC475-13E6-4268-ADCE-833DE95CD70C}"/>
          </ac:spMkLst>
        </pc:spChg>
        <pc:spChg chg="add del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18" creationId="{029B38C0-3CC6-4B41-93F3-C479D22DD242}"/>
          </ac:spMkLst>
        </pc:spChg>
        <pc:spChg chg="add del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20" creationId="{CE5D8E58-722E-4FFA-B3E2-1CF341593F2D}"/>
          </ac:spMkLst>
        </pc:spChg>
        <pc:spChg chg="add del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22" creationId="{267F9DA9-5521-4A58-9B23-C108A3A2470A}"/>
          </ac:spMkLst>
        </pc:spChg>
        <pc:spChg chg="add del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24" creationId="{C3FEA6E4-68BE-44B4-9EDA-1AE620ED379E}"/>
          </ac:spMkLst>
        </pc:spChg>
        <pc:spChg chg="add del">
          <ac:chgData name="Ana Lucía Llompart" userId="a148f0ca48ddc7dc" providerId="LiveId" clId="{ADB599CA-1314-4D82-80EE-3FD36A017D3D}" dt="2024-11-28T01:33:49.540" v="1" actId="26606"/>
          <ac:spMkLst>
            <pc:docMk/>
            <pc:sldMk cId="2870813098" sldId="258"/>
            <ac:spMk id="29" creationId="{9E68C7E0-42AB-44F7-8ADD-7A3762C2D334}"/>
          </ac:spMkLst>
        </pc:spChg>
        <pc:spChg chg="add del">
          <ac:chgData name="Ana Lucía Llompart" userId="a148f0ca48ddc7dc" providerId="LiveId" clId="{ADB599CA-1314-4D82-80EE-3FD36A017D3D}" dt="2024-11-28T01:33:49.540" v="1" actId="26606"/>
          <ac:spMkLst>
            <pc:docMk/>
            <pc:sldMk cId="2870813098" sldId="258"/>
            <ac:spMk id="31" creationId="{A36FD991-7593-4A88-AB61-7620D6CADFE6}"/>
          </ac:spMkLst>
        </pc:spChg>
        <pc:spChg chg="add del">
          <ac:chgData name="Ana Lucía Llompart" userId="a148f0ca48ddc7dc" providerId="LiveId" clId="{ADB599CA-1314-4D82-80EE-3FD36A017D3D}" dt="2024-11-28T01:33:49.540" v="1" actId="26606"/>
          <ac:spMkLst>
            <pc:docMk/>
            <pc:sldMk cId="2870813098" sldId="258"/>
            <ac:spMk id="33" creationId="{291A1F2B-2906-452A-ACD0-047C8A77D719}"/>
          </ac:spMkLst>
        </pc:spChg>
        <pc:spChg chg="add del">
          <ac:chgData name="Ana Lucía Llompart" userId="a148f0ca48ddc7dc" providerId="LiveId" clId="{ADB599CA-1314-4D82-80EE-3FD36A017D3D}" dt="2024-11-28T01:33:49.540" v="1" actId="26606"/>
          <ac:spMkLst>
            <pc:docMk/>
            <pc:sldMk cId="2870813098" sldId="258"/>
            <ac:spMk id="35" creationId="{61C3C72B-7271-4524-AE43-ED1A7F9A5A16}"/>
          </ac:spMkLst>
        </pc:spChg>
        <pc:spChg chg="add del">
          <ac:chgData name="Ana Lucía Llompart" userId="a148f0ca48ddc7dc" providerId="LiveId" clId="{ADB599CA-1314-4D82-80EE-3FD36A017D3D}" dt="2024-11-28T01:33:49.540" v="1" actId="26606"/>
          <ac:spMkLst>
            <pc:docMk/>
            <pc:sldMk cId="2870813098" sldId="258"/>
            <ac:spMk id="37" creationId="{72752FA8-0B24-4C16-988B-CD5BF0FF2FFC}"/>
          </ac:spMkLst>
        </pc:spChg>
        <pc:spChg chg="add del">
          <ac:chgData name="Ana Lucía Llompart" userId="a148f0ca48ddc7dc" providerId="LiveId" clId="{ADB599CA-1314-4D82-80EE-3FD36A017D3D}" dt="2024-11-28T01:33:49.540" v="1" actId="26606"/>
          <ac:spMkLst>
            <pc:docMk/>
            <pc:sldMk cId="2870813098" sldId="258"/>
            <ac:spMk id="39" creationId="{CCF7623C-A7D9-4FA1-B82C-5A1236AFA9C8}"/>
          </ac:spMkLst>
        </pc:spChg>
        <pc:spChg chg="add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41" creationId="{71716D02-72C5-4234-BE0B-CCF7592084E4}"/>
          </ac:spMkLst>
        </pc:spChg>
        <pc:spChg chg="add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42" creationId="{C539EAAB-0A80-4D44-AC4C-36C96AD0FD1C}"/>
          </ac:spMkLst>
        </pc:spChg>
        <pc:spChg chg="add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43" creationId="{11D90678-D58B-42F7-8251-CD9B0CB534B6}"/>
          </ac:spMkLst>
        </pc:spChg>
        <pc:spChg chg="add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44" creationId="{DA4ED994-8BFB-4812-A4B1-C71392A7A5E3}"/>
          </ac:spMkLst>
        </pc:spChg>
        <pc:spChg chg="add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45" creationId="{011CA427-05C7-4891-A575-FDB3B4CE7CEE}"/>
          </ac:spMkLst>
        </pc:spChg>
        <pc:spChg chg="add">
          <ac:chgData name="Ana Lucía Llompart" userId="a148f0ca48ddc7dc" providerId="LiveId" clId="{ADB599CA-1314-4D82-80EE-3FD36A017D3D}" dt="2024-11-28T01:33:49.557" v="2" actId="26606"/>
          <ac:spMkLst>
            <pc:docMk/>
            <pc:sldMk cId="2870813098" sldId="258"/>
            <ac:spMk id="46" creationId="{711E9755-1693-402B-9830-FFA08F27602E}"/>
          </ac:spMkLst>
        </pc:spChg>
        <pc:picChg chg="mod">
          <ac:chgData name="Ana Lucía Llompart" userId="a148f0ca48ddc7dc" providerId="LiveId" clId="{ADB599CA-1314-4D82-80EE-3FD36A017D3D}" dt="2024-11-28T01:33:49.557" v="2" actId="26606"/>
          <ac:picMkLst>
            <pc:docMk/>
            <pc:sldMk cId="2870813098" sldId="258"/>
            <ac:picMk id="5" creationId="{BDC27A5F-EDA0-7E2D-0FDE-C3C7418EF5CB}"/>
          </ac:picMkLst>
        </pc:picChg>
        <pc:picChg chg="mod ord">
          <ac:chgData name="Ana Lucía Llompart" userId="a148f0ca48ddc7dc" providerId="LiveId" clId="{ADB599CA-1314-4D82-80EE-3FD36A017D3D}" dt="2024-11-28T01:33:49.557" v="2" actId="26606"/>
          <ac:picMkLst>
            <pc:docMk/>
            <pc:sldMk cId="2870813098" sldId="258"/>
            <ac:picMk id="9" creationId="{66CD043E-CCB7-C4BE-9FE9-EA915ECB3163}"/>
          </ac:picMkLst>
        </pc:picChg>
      </pc:sldChg>
      <pc:sldChg chg="addSp delSp modSp mod">
        <pc:chgData name="Ana Lucía Llompart" userId="a148f0ca48ddc7dc" providerId="LiveId" clId="{ADB599CA-1314-4D82-80EE-3FD36A017D3D}" dt="2024-12-05T00:55:59.093" v="1118" actId="14100"/>
        <pc:sldMkLst>
          <pc:docMk/>
          <pc:sldMk cId="4041857393" sldId="259"/>
        </pc:sldMkLst>
        <pc:spChg chg="mod ord">
          <ac:chgData name="Ana Lucía Llompart" userId="a148f0ca48ddc7dc" providerId="LiveId" clId="{ADB599CA-1314-4D82-80EE-3FD36A017D3D}" dt="2024-12-05T00:55:59.093" v="1118" actId="14100"/>
          <ac:spMkLst>
            <pc:docMk/>
            <pc:sldMk cId="4041857393" sldId="259"/>
            <ac:spMk id="2" creationId="{A879821D-3352-87C1-742C-7B15CD155676}"/>
          </ac:spMkLst>
        </pc:spChg>
        <pc:spChg chg="del">
          <ac:chgData name="Ana Lucía Llompart" userId="a148f0ca48ddc7dc" providerId="LiveId" clId="{ADB599CA-1314-4D82-80EE-3FD36A017D3D}" dt="2024-11-28T01:33:57.702" v="3" actId="26606"/>
          <ac:spMkLst>
            <pc:docMk/>
            <pc:sldMk cId="4041857393" sldId="259"/>
            <ac:spMk id="10" creationId="{F341B9C2-0FBF-4B4B-A902-1AFFD384E700}"/>
          </ac:spMkLst>
        </pc:spChg>
        <pc:spChg chg="del">
          <ac:chgData name="Ana Lucía Llompart" userId="a148f0ca48ddc7dc" providerId="LiveId" clId="{ADB599CA-1314-4D82-80EE-3FD36A017D3D}" dt="2024-11-28T01:33:57.702" v="3" actId="26606"/>
          <ac:spMkLst>
            <pc:docMk/>
            <pc:sldMk cId="4041857393" sldId="259"/>
            <ac:spMk id="12" creationId="{A64B8B12-D0EE-4D08-87CA-9A20AD6DF3A0}"/>
          </ac:spMkLst>
        </pc:spChg>
        <pc:spChg chg="add">
          <ac:chgData name="Ana Lucía Llompart" userId="a148f0ca48ddc7dc" providerId="LiveId" clId="{ADB599CA-1314-4D82-80EE-3FD36A017D3D}" dt="2024-11-28T01:33:57.702" v="3" actId="26606"/>
          <ac:spMkLst>
            <pc:docMk/>
            <pc:sldMk cId="4041857393" sldId="259"/>
            <ac:spMk id="17" creationId="{46471630-34CD-450E-B333-E697948643CE}"/>
          </ac:spMkLst>
        </pc:spChg>
        <pc:spChg chg="add">
          <ac:chgData name="Ana Lucía Llompart" userId="a148f0ca48ddc7dc" providerId="LiveId" clId="{ADB599CA-1314-4D82-80EE-3FD36A017D3D}" dt="2024-11-28T01:33:57.702" v="3" actId="26606"/>
          <ac:spMkLst>
            <pc:docMk/>
            <pc:sldMk cId="4041857393" sldId="259"/>
            <ac:spMk id="19" creationId="{0E1D602E-9706-47F7-A6A5-BA10295C886C}"/>
          </ac:spMkLst>
        </pc:spChg>
        <pc:spChg chg="add">
          <ac:chgData name="Ana Lucía Llompart" userId="a148f0ca48ddc7dc" providerId="LiveId" clId="{ADB599CA-1314-4D82-80EE-3FD36A017D3D}" dt="2024-11-28T01:33:57.702" v="3" actId="26606"/>
          <ac:spMkLst>
            <pc:docMk/>
            <pc:sldMk cId="4041857393" sldId="259"/>
            <ac:spMk id="21" creationId="{45DC864E-A348-4E87-AE2E-1861FE9914FA}"/>
          </ac:spMkLst>
        </pc:spChg>
        <pc:spChg chg="add">
          <ac:chgData name="Ana Lucía Llompart" userId="a148f0ca48ddc7dc" providerId="LiveId" clId="{ADB599CA-1314-4D82-80EE-3FD36A017D3D}" dt="2024-11-28T01:33:57.702" v="3" actId="26606"/>
          <ac:spMkLst>
            <pc:docMk/>
            <pc:sldMk cId="4041857393" sldId="259"/>
            <ac:spMk id="23" creationId="{4B42EA8D-47D0-4305-A5B1-0BD484F3A8A2}"/>
          </ac:spMkLst>
        </pc:spChg>
        <pc:picChg chg="mod">
          <ac:chgData name="Ana Lucía Llompart" userId="a148f0ca48ddc7dc" providerId="LiveId" clId="{ADB599CA-1314-4D82-80EE-3FD36A017D3D}" dt="2024-11-28T01:33:57.702" v="3" actId="26606"/>
          <ac:picMkLst>
            <pc:docMk/>
            <pc:sldMk cId="4041857393" sldId="259"/>
            <ac:picMk id="5" creationId="{92E7DC85-EA80-A1F5-A93A-714C2027CC13}"/>
          </ac:picMkLst>
        </pc:picChg>
      </pc:sldChg>
      <pc:sldChg chg="addSp delSp modSp mod">
        <pc:chgData name="Ana Lucía Llompart" userId="a148f0ca48ddc7dc" providerId="LiveId" clId="{ADB599CA-1314-4D82-80EE-3FD36A017D3D}" dt="2024-11-28T01:34:38.176" v="21" actId="14100"/>
        <pc:sldMkLst>
          <pc:docMk/>
          <pc:sldMk cId="1239098591" sldId="260"/>
        </pc:sldMkLst>
        <pc:spChg chg="mod">
          <ac:chgData name="Ana Lucía Llompart" userId="a148f0ca48ddc7dc" providerId="LiveId" clId="{ADB599CA-1314-4D82-80EE-3FD36A017D3D}" dt="2024-11-28T01:34:24.456" v="14" actId="26606"/>
          <ac:spMkLst>
            <pc:docMk/>
            <pc:sldMk cId="1239098591" sldId="260"/>
            <ac:spMk id="2" creationId="{ABC43828-E2CC-A936-0B74-8FCF4573DCB7}"/>
          </ac:spMkLst>
        </pc:spChg>
        <pc:spChg chg="add del">
          <ac:chgData name="Ana Lucía Llompart" userId="a148f0ca48ddc7dc" providerId="LiveId" clId="{ADB599CA-1314-4D82-80EE-3FD36A017D3D}" dt="2024-11-28T01:34:24.456" v="14" actId="26606"/>
          <ac:spMkLst>
            <pc:docMk/>
            <pc:sldMk cId="1239098591" sldId="260"/>
            <ac:spMk id="16" creationId="{ECB86E21-E2BD-408E-8E61-D30AB8715F20}"/>
          </ac:spMkLst>
        </pc:spChg>
        <pc:spChg chg="add del">
          <ac:chgData name="Ana Lucía Llompart" userId="a148f0ca48ddc7dc" providerId="LiveId" clId="{ADB599CA-1314-4D82-80EE-3FD36A017D3D}" dt="2024-11-28T01:34:24.456" v="14" actId="26606"/>
          <ac:spMkLst>
            <pc:docMk/>
            <pc:sldMk cId="1239098591" sldId="260"/>
            <ac:spMk id="18" creationId="{DA95F1A1-3F7E-48E6-9868-EEE300006888}"/>
          </ac:spMkLst>
        </pc:spChg>
        <pc:spChg chg="add del">
          <ac:chgData name="Ana Lucía Llompart" userId="a148f0ca48ddc7dc" providerId="LiveId" clId="{ADB599CA-1314-4D82-80EE-3FD36A017D3D}" dt="2024-11-28T01:34:24.456" v="14" actId="26606"/>
          <ac:spMkLst>
            <pc:docMk/>
            <pc:sldMk cId="1239098591" sldId="260"/>
            <ac:spMk id="20" creationId="{029B38C0-3CC6-4B41-93F3-C479D22DD242}"/>
          </ac:spMkLst>
        </pc:spChg>
        <pc:spChg chg="add del">
          <ac:chgData name="Ana Lucía Llompart" userId="a148f0ca48ddc7dc" providerId="LiveId" clId="{ADB599CA-1314-4D82-80EE-3FD36A017D3D}" dt="2024-11-28T01:34:24.456" v="14" actId="26606"/>
          <ac:spMkLst>
            <pc:docMk/>
            <pc:sldMk cId="1239098591" sldId="260"/>
            <ac:spMk id="22" creationId="{66D11DA4-9D88-4C9E-A644-BC8359FA0C27}"/>
          </ac:spMkLst>
        </pc:spChg>
        <pc:spChg chg="add">
          <ac:chgData name="Ana Lucía Llompart" userId="a148f0ca48ddc7dc" providerId="LiveId" clId="{ADB599CA-1314-4D82-80EE-3FD36A017D3D}" dt="2024-11-28T01:34:24.456" v="14" actId="26606"/>
          <ac:spMkLst>
            <pc:docMk/>
            <pc:sldMk cId="1239098591" sldId="260"/>
            <ac:spMk id="24" creationId="{0838F8AF-B222-4E38-BF34-E36BCBC5B3F1}"/>
          </ac:spMkLst>
        </pc:spChg>
        <pc:spChg chg="add">
          <ac:chgData name="Ana Lucía Llompart" userId="a148f0ca48ddc7dc" providerId="LiveId" clId="{ADB599CA-1314-4D82-80EE-3FD36A017D3D}" dt="2024-11-28T01:34:24.456" v="14" actId="26606"/>
          <ac:spMkLst>
            <pc:docMk/>
            <pc:sldMk cId="1239098591" sldId="260"/>
            <ac:spMk id="25" creationId="{70B4193F-4253-41BB-9FBA-A029C5C70764}"/>
          </ac:spMkLst>
        </pc:spChg>
        <pc:spChg chg="add del">
          <ac:chgData name="Ana Lucía Llompart" userId="a148f0ca48ddc7dc" providerId="LiveId" clId="{ADB599CA-1314-4D82-80EE-3FD36A017D3D}" dt="2024-11-28T01:34:07.957" v="5" actId="26606"/>
          <ac:spMkLst>
            <pc:docMk/>
            <pc:sldMk cId="1239098591" sldId="260"/>
            <ac:spMk id="27" creationId="{DE5F9C52-105E-4B7B-B382-1A2BA7F844B6}"/>
          </ac:spMkLst>
        </pc:spChg>
        <pc:spChg chg="add del">
          <ac:chgData name="Ana Lucía Llompart" userId="a148f0ca48ddc7dc" providerId="LiveId" clId="{ADB599CA-1314-4D82-80EE-3FD36A017D3D}" dt="2024-11-28T01:34:07.957" v="5" actId="26606"/>
          <ac:spMkLst>
            <pc:docMk/>
            <pc:sldMk cId="1239098591" sldId="260"/>
            <ac:spMk id="29" creationId="{9B49756E-0AEE-4CD5-95A6-84FD30DA7866}"/>
          </ac:spMkLst>
        </pc:spChg>
        <pc:spChg chg="add del">
          <ac:chgData name="Ana Lucía Llompart" userId="a148f0ca48ddc7dc" providerId="LiveId" clId="{ADB599CA-1314-4D82-80EE-3FD36A017D3D}" dt="2024-11-28T01:34:12.568" v="7" actId="26606"/>
          <ac:spMkLst>
            <pc:docMk/>
            <pc:sldMk cId="1239098591" sldId="260"/>
            <ac:spMk id="31" creationId="{11F34718-B77C-44AC-9F07-230139CBBD32}"/>
          </ac:spMkLst>
        </pc:spChg>
        <pc:spChg chg="add del">
          <ac:chgData name="Ana Lucía Llompart" userId="a148f0ca48ddc7dc" providerId="LiveId" clId="{ADB599CA-1314-4D82-80EE-3FD36A017D3D}" dt="2024-11-28T01:34:12.568" v="7" actId="26606"/>
          <ac:spMkLst>
            <pc:docMk/>
            <pc:sldMk cId="1239098591" sldId="260"/>
            <ac:spMk id="32" creationId="{892BA3C3-24A4-478C-BA79-3E595DB66A34}"/>
          </ac:spMkLst>
        </pc:spChg>
        <pc:spChg chg="add del">
          <ac:chgData name="Ana Lucía Llompart" userId="a148f0ca48ddc7dc" providerId="LiveId" clId="{ADB599CA-1314-4D82-80EE-3FD36A017D3D}" dt="2024-11-28T01:34:12.568" v="7" actId="26606"/>
          <ac:spMkLst>
            <pc:docMk/>
            <pc:sldMk cId="1239098591" sldId="260"/>
            <ac:spMk id="33" creationId="{55325EF2-8D1A-4993-98CD-F57E69DB3802}"/>
          </ac:spMkLst>
        </pc:spChg>
        <pc:spChg chg="add del">
          <ac:chgData name="Ana Lucía Llompart" userId="a148f0ca48ddc7dc" providerId="LiveId" clId="{ADB599CA-1314-4D82-80EE-3FD36A017D3D}" dt="2024-11-28T01:34:12.568" v="7" actId="26606"/>
          <ac:spMkLst>
            <pc:docMk/>
            <pc:sldMk cId="1239098591" sldId="260"/>
            <ac:spMk id="34" creationId="{D307AA4A-27D1-4498-867C-ECCDC6A42394}"/>
          </ac:spMkLst>
        </pc:spChg>
        <pc:spChg chg="add del">
          <ac:chgData name="Ana Lucía Llompart" userId="a148f0ca48ddc7dc" providerId="LiveId" clId="{ADB599CA-1314-4D82-80EE-3FD36A017D3D}" dt="2024-11-28T01:34:14.413" v="9" actId="26606"/>
          <ac:spMkLst>
            <pc:docMk/>
            <pc:sldMk cId="1239098591" sldId="260"/>
            <ac:spMk id="35" creationId="{E534DA1A-EAAB-432D-A0A6-B9D7A9C312E5}"/>
          </ac:spMkLst>
        </pc:spChg>
        <pc:spChg chg="add del">
          <ac:chgData name="Ana Lucía Llompart" userId="a148f0ca48ddc7dc" providerId="LiveId" clId="{ADB599CA-1314-4D82-80EE-3FD36A017D3D}" dt="2024-11-28T01:34:14.413" v="9" actId="26606"/>
          <ac:spMkLst>
            <pc:docMk/>
            <pc:sldMk cId="1239098591" sldId="260"/>
            <ac:spMk id="36" creationId="{ECB86E21-E2BD-408E-8E61-D30AB8715F20}"/>
          </ac:spMkLst>
        </pc:spChg>
        <pc:spChg chg="add del">
          <ac:chgData name="Ana Lucía Llompart" userId="a148f0ca48ddc7dc" providerId="LiveId" clId="{ADB599CA-1314-4D82-80EE-3FD36A017D3D}" dt="2024-11-28T01:34:14.413" v="9" actId="26606"/>
          <ac:spMkLst>
            <pc:docMk/>
            <pc:sldMk cId="1239098591" sldId="260"/>
            <ac:spMk id="37" creationId="{923127B0-F0FE-461F-8D79-F8693CEFD3EB}"/>
          </ac:spMkLst>
        </pc:spChg>
        <pc:spChg chg="add del">
          <ac:chgData name="Ana Lucía Llompart" userId="a148f0ca48ddc7dc" providerId="LiveId" clId="{ADB599CA-1314-4D82-80EE-3FD36A017D3D}" dt="2024-11-28T01:34:14.413" v="9" actId="26606"/>
          <ac:spMkLst>
            <pc:docMk/>
            <pc:sldMk cId="1239098591" sldId="260"/>
            <ac:spMk id="38" creationId="{B766A8CB-6026-44A7-A39B-70561757CB57}"/>
          </ac:spMkLst>
        </pc:spChg>
        <pc:spChg chg="add del">
          <ac:chgData name="Ana Lucía Llompart" userId="a148f0ca48ddc7dc" providerId="LiveId" clId="{ADB599CA-1314-4D82-80EE-3FD36A017D3D}" dt="2024-11-28T01:34:14.413" v="9" actId="26606"/>
          <ac:spMkLst>
            <pc:docMk/>
            <pc:sldMk cId="1239098591" sldId="260"/>
            <ac:spMk id="39" creationId="{D22320F9-121B-4503-8DCB-669A26D212F8}"/>
          </ac:spMkLst>
        </pc:spChg>
        <pc:spChg chg="add del">
          <ac:chgData name="Ana Lucía Llompart" userId="a148f0ca48ddc7dc" providerId="LiveId" clId="{ADB599CA-1314-4D82-80EE-3FD36A017D3D}" dt="2024-11-28T01:34:14.413" v="9" actId="26606"/>
          <ac:spMkLst>
            <pc:docMk/>
            <pc:sldMk cId="1239098591" sldId="260"/>
            <ac:spMk id="40" creationId="{8EE20E36-D099-4B20-9F73-23DCABE4B82D}"/>
          </ac:spMkLst>
        </pc:spChg>
        <pc:spChg chg="add del">
          <ac:chgData name="Ana Lucía Llompart" userId="a148f0ca48ddc7dc" providerId="LiveId" clId="{ADB599CA-1314-4D82-80EE-3FD36A017D3D}" dt="2024-11-28T01:34:14.413" v="9" actId="26606"/>
          <ac:spMkLst>
            <pc:docMk/>
            <pc:sldMk cId="1239098591" sldId="260"/>
            <ac:spMk id="41" creationId="{6B23BABB-2BB2-45D5-B82A-9F49EADCE4EB}"/>
          </ac:spMkLst>
        </pc:spChg>
        <pc:spChg chg="add del">
          <ac:chgData name="Ana Lucía Llompart" userId="a148f0ca48ddc7dc" providerId="LiveId" clId="{ADB599CA-1314-4D82-80EE-3FD36A017D3D}" dt="2024-11-28T01:34:14.413" v="9" actId="26606"/>
          <ac:spMkLst>
            <pc:docMk/>
            <pc:sldMk cId="1239098591" sldId="260"/>
            <ac:spMk id="42" creationId="{8945B905-FBF2-4EB1-A77F-EE7B08E10CFE}"/>
          </ac:spMkLst>
        </pc:spChg>
        <pc:spChg chg="add del">
          <ac:chgData name="Ana Lucía Llompart" userId="a148f0ca48ddc7dc" providerId="LiveId" clId="{ADB599CA-1314-4D82-80EE-3FD36A017D3D}" dt="2024-11-28T01:34:14.413" v="9" actId="26606"/>
          <ac:spMkLst>
            <pc:docMk/>
            <pc:sldMk cId="1239098591" sldId="260"/>
            <ac:spMk id="43" creationId="{8B1290AE-B92A-4C39-9DC3-7AAB0E86D68F}"/>
          </ac:spMkLst>
        </pc:spChg>
        <pc:spChg chg="add del">
          <ac:chgData name="Ana Lucía Llompart" userId="a148f0ca48ddc7dc" providerId="LiveId" clId="{ADB599CA-1314-4D82-80EE-3FD36A017D3D}" dt="2024-11-28T01:34:14.413" v="9" actId="26606"/>
          <ac:spMkLst>
            <pc:docMk/>
            <pc:sldMk cId="1239098591" sldId="260"/>
            <ac:spMk id="45" creationId="{209E9C81-80A1-47C4-A525-8C06A35E1F9E}"/>
          </ac:spMkLst>
        </pc:spChg>
        <pc:spChg chg="add del">
          <ac:chgData name="Ana Lucía Llompart" userId="a148f0ca48ddc7dc" providerId="LiveId" clId="{ADB599CA-1314-4D82-80EE-3FD36A017D3D}" dt="2024-11-28T01:34:16.747" v="11" actId="26606"/>
          <ac:spMkLst>
            <pc:docMk/>
            <pc:sldMk cId="1239098591" sldId="260"/>
            <ac:spMk id="47" creationId="{E13D892A-1681-4822-B1E7-A7C2A271595A}"/>
          </ac:spMkLst>
        </pc:spChg>
        <pc:spChg chg="add del">
          <ac:chgData name="Ana Lucía Llompart" userId="a148f0ca48ddc7dc" providerId="LiveId" clId="{ADB599CA-1314-4D82-80EE-3FD36A017D3D}" dt="2024-11-28T01:34:16.747" v="11" actId="26606"/>
          <ac:spMkLst>
            <pc:docMk/>
            <pc:sldMk cId="1239098591" sldId="260"/>
            <ac:spMk id="48" creationId="{8C64B21C-25AD-4265-BB25-F6B01ABB417E}"/>
          </ac:spMkLst>
        </pc:spChg>
        <pc:spChg chg="add del">
          <ac:chgData name="Ana Lucía Llompart" userId="a148f0ca48ddc7dc" providerId="LiveId" clId="{ADB599CA-1314-4D82-80EE-3FD36A017D3D}" dt="2024-11-28T01:34:16.747" v="11" actId="26606"/>
          <ac:spMkLst>
            <pc:docMk/>
            <pc:sldMk cId="1239098591" sldId="260"/>
            <ac:spMk id="49" creationId="{A52C8290-902D-42B9-B4B4-6717341A312A}"/>
          </ac:spMkLst>
        </pc:spChg>
        <pc:spChg chg="add del">
          <ac:chgData name="Ana Lucía Llompart" userId="a148f0ca48ddc7dc" providerId="LiveId" clId="{ADB599CA-1314-4D82-80EE-3FD36A017D3D}" dt="2024-11-28T01:34:16.747" v="11" actId="26606"/>
          <ac:spMkLst>
            <pc:docMk/>
            <pc:sldMk cId="1239098591" sldId="260"/>
            <ac:spMk id="50" creationId="{707CFB6E-5028-4671-81DF-72715A7C67ED}"/>
          </ac:spMkLst>
        </pc:spChg>
        <pc:spChg chg="add del">
          <ac:chgData name="Ana Lucía Llompart" userId="a148f0ca48ddc7dc" providerId="LiveId" clId="{ADB599CA-1314-4D82-80EE-3FD36A017D3D}" dt="2024-11-28T01:34:16.747" v="11" actId="26606"/>
          <ac:spMkLst>
            <pc:docMk/>
            <pc:sldMk cId="1239098591" sldId="260"/>
            <ac:spMk id="51" creationId="{A3EC7FC0-006F-42BF-AB9C-6D817F1FCC26}"/>
          </ac:spMkLst>
        </pc:spChg>
        <pc:spChg chg="add del">
          <ac:chgData name="Ana Lucía Llompart" userId="a148f0ca48ddc7dc" providerId="LiveId" clId="{ADB599CA-1314-4D82-80EE-3FD36A017D3D}" dt="2024-11-28T01:34:16.747" v="11" actId="26606"/>
          <ac:spMkLst>
            <pc:docMk/>
            <pc:sldMk cId="1239098591" sldId="260"/>
            <ac:spMk id="52" creationId="{8F360B92-5538-429F-AA68-DFA81D2E5D28}"/>
          </ac:spMkLst>
        </pc:spChg>
        <pc:spChg chg="add del">
          <ac:chgData name="Ana Lucía Llompart" userId="a148f0ca48ddc7dc" providerId="LiveId" clId="{ADB599CA-1314-4D82-80EE-3FD36A017D3D}" dt="2024-11-28T01:34:20.619" v="13" actId="26606"/>
          <ac:spMkLst>
            <pc:docMk/>
            <pc:sldMk cId="1239098591" sldId="260"/>
            <ac:spMk id="54" creationId="{0838F8AF-B222-4E38-BF34-E36BCBC5B3F1}"/>
          </ac:spMkLst>
        </pc:spChg>
        <pc:spChg chg="add del">
          <ac:chgData name="Ana Lucía Llompart" userId="a148f0ca48ddc7dc" providerId="LiveId" clId="{ADB599CA-1314-4D82-80EE-3FD36A017D3D}" dt="2024-11-28T01:34:20.619" v="13" actId="26606"/>
          <ac:spMkLst>
            <pc:docMk/>
            <pc:sldMk cId="1239098591" sldId="260"/>
            <ac:spMk id="55" creationId="{70B4193F-4253-41BB-9FBA-A029C5C70764}"/>
          </ac:spMkLst>
        </pc:spChg>
        <pc:picChg chg="mod ord">
          <ac:chgData name="Ana Lucía Llompart" userId="a148f0ca48ddc7dc" providerId="LiveId" clId="{ADB599CA-1314-4D82-80EE-3FD36A017D3D}" dt="2024-11-28T01:34:33.929" v="18" actId="14100"/>
          <ac:picMkLst>
            <pc:docMk/>
            <pc:sldMk cId="1239098591" sldId="260"/>
            <ac:picMk id="5" creationId="{FE47832B-495B-84A4-1516-D6AE721BB9F2}"/>
          </ac:picMkLst>
        </pc:picChg>
        <pc:picChg chg="mod ord">
          <ac:chgData name="Ana Lucía Llompart" userId="a148f0ca48ddc7dc" providerId="LiveId" clId="{ADB599CA-1314-4D82-80EE-3FD36A017D3D}" dt="2024-11-28T01:34:36.194" v="20" actId="14100"/>
          <ac:picMkLst>
            <pc:docMk/>
            <pc:sldMk cId="1239098591" sldId="260"/>
            <ac:picMk id="7" creationId="{70143CEE-D170-9C0C-7D9D-E11D3190AF52}"/>
          </ac:picMkLst>
        </pc:picChg>
        <pc:picChg chg="mod ord">
          <ac:chgData name="Ana Lucía Llompart" userId="a148f0ca48ddc7dc" providerId="LiveId" clId="{ADB599CA-1314-4D82-80EE-3FD36A017D3D}" dt="2024-11-28T01:34:38.176" v="21" actId="14100"/>
          <ac:picMkLst>
            <pc:docMk/>
            <pc:sldMk cId="1239098591" sldId="260"/>
            <ac:picMk id="9" creationId="{026F1D76-359B-8B27-E7E6-023D73670C74}"/>
          </ac:picMkLst>
        </pc:picChg>
        <pc:picChg chg="mod ord">
          <ac:chgData name="Ana Lucía Llompart" userId="a148f0ca48ddc7dc" providerId="LiveId" clId="{ADB599CA-1314-4D82-80EE-3FD36A017D3D}" dt="2024-11-28T01:34:30.830" v="17" actId="14100"/>
          <ac:picMkLst>
            <pc:docMk/>
            <pc:sldMk cId="1239098591" sldId="260"/>
            <ac:picMk id="11" creationId="{DA040052-46CB-E28E-FEC5-D38BAFA042A8}"/>
          </ac:picMkLst>
        </pc:picChg>
      </pc:sldChg>
      <pc:sldChg chg="addSp delSp modSp add del mod">
        <pc:chgData name="Ana Lucía Llompart" userId="a148f0ca48ddc7dc" providerId="LiveId" clId="{ADB599CA-1314-4D82-80EE-3FD36A017D3D}" dt="2024-11-28T10:50:11.342" v="689" actId="2696"/>
        <pc:sldMkLst>
          <pc:docMk/>
          <pc:sldMk cId="3641921815" sldId="261"/>
        </pc:sldMkLst>
        <pc:spChg chg="add del mod">
          <ac:chgData name="Ana Lucía Llompart" userId="a148f0ca48ddc7dc" providerId="LiveId" clId="{ADB599CA-1314-4D82-80EE-3FD36A017D3D}" dt="2024-11-28T02:08:39" v="50" actId="478"/>
          <ac:spMkLst>
            <pc:docMk/>
            <pc:sldMk cId="3641921815" sldId="261"/>
            <ac:spMk id="3" creationId="{C6A86BCD-CB50-B214-3130-E914CDD6543C}"/>
          </ac:spMkLst>
        </pc:spChg>
        <pc:spChg chg="del mod">
          <ac:chgData name="Ana Lucía Llompart" userId="a148f0ca48ddc7dc" providerId="LiveId" clId="{ADB599CA-1314-4D82-80EE-3FD36A017D3D}" dt="2024-11-28T10:48:44.584" v="675" actId="21"/>
          <ac:spMkLst>
            <pc:docMk/>
            <pc:sldMk cId="3641921815" sldId="261"/>
            <ac:spMk id="7" creationId="{E8AE3BC7-57C3-94E9-6B5D-15DA4F62FE72}"/>
          </ac:spMkLst>
        </pc:spChg>
      </pc:sldChg>
      <pc:sldChg chg="addSp delSp modSp add mod">
        <pc:chgData name="Ana Lucía Llompart" userId="a148f0ca48ddc7dc" providerId="LiveId" clId="{ADB599CA-1314-4D82-80EE-3FD36A017D3D}" dt="2024-12-04T22:25:36.706" v="985" actId="1076"/>
        <pc:sldMkLst>
          <pc:docMk/>
          <pc:sldMk cId="1022509267" sldId="262"/>
        </pc:sldMkLst>
        <pc:spChg chg="mod">
          <ac:chgData name="Ana Lucía Llompart" userId="a148f0ca48ddc7dc" providerId="LiveId" clId="{ADB599CA-1314-4D82-80EE-3FD36A017D3D}" dt="2024-11-28T02:27:45.420" v="435" actId="20577"/>
          <ac:spMkLst>
            <pc:docMk/>
            <pc:sldMk cId="1022509267" sldId="262"/>
            <ac:spMk id="2" creationId="{B788DE40-30A7-0958-A51C-3805F2D8A010}"/>
          </ac:spMkLst>
        </pc:spChg>
        <pc:spChg chg="add mod">
          <ac:chgData name="Ana Lucía Llompart" userId="a148f0ca48ddc7dc" providerId="LiveId" clId="{ADB599CA-1314-4D82-80EE-3FD36A017D3D}" dt="2024-11-28T10:49:38.660" v="683" actId="20577"/>
          <ac:spMkLst>
            <pc:docMk/>
            <pc:sldMk cId="1022509267" sldId="262"/>
            <ac:spMk id="3" creationId="{43D07298-4647-9049-7136-24A5144D52A7}"/>
          </ac:spMkLst>
        </pc:spChg>
        <pc:spChg chg="del mod">
          <ac:chgData name="Ana Lucía Llompart" userId="a148f0ca48ddc7dc" providerId="LiveId" clId="{ADB599CA-1314-4D82-80EE-3FD36A017D3D}" dt="2024-11-28T02:12:57.864" v="81"/>
          <ac:spMkLst>
            <pc:docMk/>
            <pc:sldMk cId="1022509267" sldId="262"/>
            <ac:spMk id="4" creationId="{3D8D9B0B-3934-132F-BFD0-6FA048ABF700}"/>
          </ac:spMkLst>
        </pc:spChg>
        <pc:spChg chg="add mod">
          <ac:chgData name="Ana Lucía Llompart" userId="a148f0ca48ddc7dc" providerId="LiveId" clId="{ADB599CA-1314-4D82-80EE-3FD36A017D3D}" dt="2024-11-28T02:16:46.657" v="199" actId="767"/>
          <ac:spMkLst>
            <pc:docMk/>
            <pc:sldMk cId="1022509267" sldId="262"/>
            <ac:spMk id="5" creationId="{FDFAE508-B9D5-90DB-85A8-08A317480559}"/>
          </ac:spMkLst>
        </pc:spChg>
        <pc:spChg chg="add del">
          <ac:chgData name="Ana Lucía Llompart" userId="a148f0ca48ddc7dc" providerId="LiveId" clId="{ADB599CA-1314-4D82-80EE-3FD36A017D3D}" dt="2024-12-04T22:24:36.642" v="970" actId="22"/>
          <ac:spMkLst>
            <pc:docMk/>
            <pc:sldMk cId="1022509267" sldId="262"/>
            <ac:spMk id="6" creationId="{805DD94A-E3BF-EE5E-4F8C-3D5B076FB478}"/>
          </ac:spMkLst>
        </pc:spChg>
        <pc:spChg chg="add mod">
          <ac:chgData name="Ana Lucía Llompart" userId="a148f0ca48ddc7dc" providerId="LiveId" clId="{ADB599CA-1314-4D82-80EE-3FD36A017D3D}" dt="2024-12-04T22:25:36.706" v="985" actId="1076"/>
          <ac:spMkLst>
            <pc:docMk/>
            <pc:sldMk cId="1022509267" sldId="262"/>
            <ac:spMk id="7" creationId="{81E08CB3-CED4-3D22-EDB1-A33A37283430}"/>
          </ac:spMkLst>
        </pc:spChg>
        <pc:spChg chg="add">
          <ac:chgData name="Ana Lucía Llompart" userId="a148f0ca48ddc7dc" providerId="LiveId" clId="{ADB599CA-1314-4D82-80EE-3FD36A017D3D}" dt="2024-12-04T22:24:57.546" v="972"/>
          <ac:spMkLst>
            <pc:docMk/>
            <pc:sldMk cId="1022509267" sldId="262"/>
            <ac:spMk id="8" creationId="{AB6E0A4E-7B76-1C5C-A336-CF3AA031C327}"/>
          </ac:spMkLst>
        </pc:spChg>
      </pc:sldChg>
      <pc:sldChg chg="addSp delSp modSp new mod ord">
        <pc:chgData name="Ana Lucía Llompart" userId="a148f0ca48ddc7dc" providerId="LiveId" clId="{ADB599CA-1314-4D82-80EE-3FD36A017D3D}" dt="2024-12-04T22:24:26.839" v="968" actId="113"/>
        <pc:sldMkLst>
          <pc:docMk/>
          <pc:sldMk cId="879643072" sldId="263"/>
        </pc:sldMkLst>
        <pc:spChg chg="mod">
          <ac:chgData name="Ana Lucía Llompart" userId="a148f0ca48ddc7dc" providerId="LiveId" clId="{ADB599CA-1314-4D82-80EE-3FD36A017D3D}" dt="2024-11-28T02:27:41.420" v="431" actId="20577"/>
          <ac:spMkLst>
            <pc:docMk/>
            <pc:sldMk cId="879643072" sldId="263"/>
            <ac:spMk id="2" creationId="{CF98CA07-1901-F55A-47DA-AC4B7CB263E0}"/>
          </ac:spMkLst>
        </pc:spChg>
        <pc:spChg chg="del">
          <ac:chgData name="Ana Lucía Llompart" userId="a148f0ca48ddc7dc" providerId="LiveId" clId="{ADB599CA-1314-4D82-80EE-3FD36A017D3D}" dt="2024-11-28T02:19:59.344" v="230"/>
          <ac:spMkLst>
            <pc:docMk/>
            <pc:sldMk cId="879643072" sldId="263"/>
            <ac:spMk id="3" creationId="{21586AA3-7D82-1416-DC10-4773DA26B8EC}"/>
          </ac:spMkLst>
        </pc:spChg>
        <pc:spChg chg="add del mod">
          <ac:chgData name="Ana Lucía Llompart" userId="a148f0ca48ddc7dc" providerId="LiveId" clId="{ADB599CA-1314-4D82-80EE-3FD36A017D3D}" dt="2024-12-04T22:24:05.373" v="955" actId="478"/>
          <ac:spMkLst>
            <pc:docMk/>
            <pc:sldMk cId="879643072" sldId="263"/>
            <ac:spMk id="3" creationId="{B791D2B7-9A8F-84C3-5DB6-CA28B2FF5A74}"/>
          </ac:spMkLst>
        </pc:spChg>
        <pc:spChg chg="add mod">
          <ac:chgData name="Ana Lucía Llompart" userId="a148f0ca48ddc7dc" providerId="LiveId" clId="{ADB599CA-1314-4D82-80EE-3FD36A017D3D}" dt="2024-12-04T22:23:57.866" v="954" actId="1076"/>
          <ac:spMkLst>
            <pc:docMk/>
            <pc:sldMk cId="879643072" sldId="263"/>
            <ac:spMk id="4" creationId="{E51B4C9E-A156-15E2-DE73-DF8FFE6AFE58}"/>
          </ac:spMkLst>
        </pc:spChg>
        <pc:spChg chg="add mod">
          <ac:chgData name="Ana Lucía Llompart" userId="a148f0ca48ddc7dc" providerId="LiveId" clId="{ADB599CA-1314-4D82-80EE-3FD36A017D3D}" dt="2024-12-04T22:24:26.839" v="968" actId="113"/>
          <ac:spMkLst>
            <pc:docMk/>
            <pc:sldMk cId="879643072" sldId="263"/>
            <ac:spMk id="7" creationId="{0912E5CC-3FBB-4E4B-6336-E49DD6ED6678}"/>
          </ac:spMkLst>
        </pc:spChg>
        <pc:spChg chg="add mod">
          <ac:chgData name="Ana Lucía Llompart" userId="a148f0ca48ddc7dc" providerId="LiveId" clId="{ADB599CA-1314-4D82-80EE-3FD36A017D3D}" dt="2024-12-04T22:23:57.266" v="953"/>
          <ac:spMkLst>
            <pc:docMk/>
            <pc:sldMk cId="879643072" sldId="263"/>
            <ac:spMk id="8" creationId="{32ADD8CB-D279-5B42-25F7-B58D2DE7AA37}"/>
          </ac:spMkLst>
        </pc:spChg>
        <pc:picChg chg="mod">
          <ac:chgData name="Ana Lucía Llompart" userId="a148f0ca48ddc7dc" providerId="LiveId" clId="{ADB599CA-1314-4D82-80EE-3FD36A017D3D}" dt="2024-12-04T21:32:55.275" v="942" actId="1076"/>
          <ac:picMkLst>
            <pc:docMk/>
            <pc:sldMk cId="879643072" sldId="263"/>
            <ac:picMk id="6" creationId="{2001CB8C-C9D7-5C5F-5CCA-17576537159F}"/>
          </ac:picMkLst>
        </pc:picChg>
      </pc:sldChg>
      <pc:sldChg chg="addSp modSp add mod">
        <pc:chgData name="Ana Lucía Llompart" userId="a148f0ca48ddc7dc" providerId="LiveId" clId="{ADB599CA-1314-4D82-80EE-3FD36A017D3D}" dt="2024-12-04T22:26:18.469" v="1000" actId="313"/>
        <pc:sldMkLst>
          <pc:docMk/>
          <pc:sldMk cId="2704134229" sldId="264"/>
        </pc:sldMkLst>
        <pc:spChg chg="mod">
          <ac:chgData name="Ana Lucía Llompart" userId="a148f0ca48ddc7dc" providerId="LiveId" clId="{ADB599CA-1314-4D82-80EE-3FD36A017D3D}" dt="2024-11-28T02:29:37.190" v="463" actId="20577"/>
          <ac:spMkLst>
            <pc:docMk/>
            <pc:sldMk cId="2704134229" sldId="264"/>
            <ac:spMk id="2" creationId="{ECE97CB3-FFD5-85C3-AE59-B611DA253F2B}"/>
          </ac:spMkLst>
        </pc:spChg>
        <pc:spChg chg="mod">
          <ac:chgData name="Ana Lucía Llompart" userId="a148f0ca48ddc7dc" providerId="LiveId" clId="{ADB599CA-1314-4D82-80EE-3FD36A017D3D}" dt="2024-11-28T02:37:23.486" v="656" actId="20577"/>
          <ac:spMkLst>
            <pc:docMk/>
            <pc:sldMk cId="2704134229" sldId="264"/>
            <ac:spMk id="3" creationId="{3FC1D38C-4CAF-1377-A50D-3CB39BA0166E}"/>
          </ac:spMkLst>
        </pc:spChg>
        <pc:spChg chg="add">
          <ac:chgData name="Ana Lucía Llompart" userId="a148f0ca48ddc7dc" providerId="LiveId" clId="{ADB599CA-1314-4D82-80EE-3FD36A017D3D}" dt="2024-12-04T22:25:27.895" v="984"/>
          <ac:spMkLst>
            <pc:docMk/>
            <pc:sldMk cId="2704134229" sldId="264"/>
            <ac:spMk id="4" creationId="{8EB8F704-3524-864F-029F-11B95DE472FD}"/>
          </ac:spMkLst>
        </pc:spChg>
        <pc:spChg chg="add mod">
          <ac:chgData name="Ana Lucía Llompart" userId="a148f0ca48ddc7dc" providerId="LiveId" clId="{ADB599CA-1314-4D82-80EE-3FD36A017D3D}" dt="2024-12-04T22:26:05.429" v="990" actId="21"/>
          <ac:spMkLst>
            <pc:docMk/>
            <pc:sldMk cId="2704134229" sldId="264"/>
            <ac:spMk id="6" creationId="{FD717A9B-464E-9C3A-01AB-445930C16267}"/>
          </ac:spMkLst>
        </pc:spChg>
        <pc:spChg chg="add mod">
          <ac:chgData name="Ana Lucía Llompart" userId="a148f0ca48ddc7dc" providerId="LiveId" clId="{ADB599CA-1314-4D82-80EE-3FD36A017D3D}" dt="2024-12-04T22:26:18.469" v="1000" actId="313"/>
          <ac:spMkLst>
            <pc:docMk/>
            <pc:sldMk cId="2704134229" sldId="264"/>
            <ac:spMk id="7" creationId="{9F4421F9-EFF3-7FA5-3526-FCF19C0E21A2}"/>
          </ac:spMkLst>
        </pc:spChg>
      </pc:sldChg>
      <pc:sldChg chg="addSp modSp mod">
        <pc:chgData name="Ana Lucía Llompart" userId="a148f0ca48ddc7dc" providerId="LiveId" clId="{ADB599CA-1314-4D82-80EE-3FD36A017D3D}" dt="2024-12-04T22:27:07.422" v="1017" actId="1076"/>
        <pc:sldMkLst>
          <pc:docMk/>
          <pc:sldMk cId="1712153848" sldId="265"/>
        </pc:sldMkLst>
        <pc:spChg chg="mod">
          <ac:chgData name="Ana Lucía Llompart" userId="a148f0ca48ddc7dc" providerId="LiveId" clId="{ADB599CA-1314-4D82-80EE-3FD36A017D3D}" dt="2024-11-28T10:51:10.098" v="704" actId="20577"/>
          <ac:spMkLst>
            <pc:docMk/>
            <pc:sldMk cId="1712153848" sldId="265"/>
            <ac:spMk id="2" creationId="{4F32ADDA-CE87-C17A-A593-C8C8B2894953}"/>
          </ac:spMkLst>
        </pc:spChg>
        <pc:spChg chg="add mod">
          <ac:chgData name="Ana Lucía Llompart" userId="a148f0ca48ddc7dc" providerId="LiveId" clId="{ADB599CA-1314-4D82-80EE-3FD36A017D3D}" dt="2024-12-04T22:27:07.422" v="1017" actId="1076"/>
          <ac:spMkLst>
            <pc:docMk/>
            <pc:sldMk cId="1712153848" sldId="265"/>
            <ac:spMk id="3" creationId="{2B513193-3A54-1BD2-AD35-597F195AEC11}"/>
          </ac:spMkLst>
        </pc:spChg>
        <pc:spChg chg="add">
          <ac:chgData name="Ana Lucía Llompart" userId="a148f0ca48ddc7dc" providerId="LiveId" clId="{ADB599CA-1314-4D82-80EE-3FD36A017D3D}" dt="2024-12-04T22:26:34.823" v="1001"/>
          <ac:spMkLst>
            <pc:docMk/>
            <pc:sldMk cId="1712153848" sldId="265"/>
            <ac:spMk id="6" creationId="{A02C624C-7EE5-04AF-98CA-A20C44767BB4}"/>
          </ac:spMkLst>
        </pc:spChg>
        <pc:spChg chg="add">
          <ac:chgData name="Ana Lucía Llompart" userId="a148f0ca48ddc7dc" providerId="LiveId" clId="{ADB599CA-1314-4D82-80EE-3FD36A017D3D}" dt="2024-12-04T22:26:43.857" v="1003"/>
          <ac:spMkLst>
            <pc:docMk/>
            <pc:sldMk cId="1712153848" sldId="265"/>
            <ac:spMk id="7" creationId="{0CBE70D4-B290-78FF-0875-71BF3C907B6F}"/>
          </ac:spMkLst>
        </pc:spChg>
      </pc:sldChg>
      <pc:sldChg chg="addSp modSp mod">
        <pc:chgData name="Ana Lucía Llompart" userId="a148f0ca48ddc7dc" providerId="LiveId" clId="{ADB599CA-1314-4D82-80EE-3FD36A017D3D}" dt="2024-11-28T11:04:03.872" v="707" actId="1076"/>
        <pc:sldMkLst>
          <pc:docMk/>
          <pc:sldMk cId="1953186585" sldId="266"/>
        </pc:sldMkLst>
        <pc:spChg chg="add mod">
          <ac:chgData name="Ana Lucía Llompart" userId="a148f0ca48ddc7dc" providerId="LiveId" clId="{ADB599CA-1314-4D82-80EE-3FD36A017D3D}" dt="2024-11-28T10:49:56.987" v="685" actId="1076"/>
          <ac:spMkLst>
            <pc:docMk/>
            <pc:sldMk cId="1953186585" sldId="266"/>
            <ac:spMk id="7" creationId="{E8AE3BC7-57C3-94E9-6B5D-15DA4F62FE72}"/>
          </ac:spMkLst>
        </pc:spChg>
        <pc:spChg chg="mod">
          <ac:chgData name="Ana Lucía Llompart" userId="a148f0ca48ddc7dc" providerId="LiveId" clId="{ADB599CA-1314-4D82-80EE-3FD36A017D3D}" dt="2024-11-28T11:04:03.872" v="707" actId="1076"/>
          <ac:spMkLst>
            <pc:docMk/>
            <pc:sldMk cId="1953186585" sldId="266"/>
            <ac:spMk id="19" creationId="{A561BFC2-BC3E-0B98-D5BE-A7089F3E57BC}"/>
          </ac:spMkLst>
        </pc:spChg>
        <pc:spChg chg="mod">
          <ac:chgData name="Ana Lucía Llompart" userId="a148f0ca48ddc7dc" providerId="LiveId" clId="{ADB599CA-1314-4D82-80EE-3FD36A017D3D}" dt="2024-11-28T11:03:59.899" v="705" actId="1076"/>
          <ac:spMkLst>
            <pc:docMk/>
            <pc:sldMk cId="1953186585" sldId="266"/>
            <ac:spMk id="21" creationId="{92F566A2-4BA7-169F-4FEE-6E5E30FC362E}"/>
          </ac:spMkLst>
        </pc:spChg>
        <pc:picChg chg="mod">
          <ac:chgData name="Ana Lucía Llompart" userId="a148f0ca48ddc7dc" providerId="LiveId" clId="{ADB599CA-1314-4D82-80EE-3FD36A017D3D}" dt="2024-11-28T10:50:02.105" v="688" actId="1076"/>
          <ac:picMkLst>
            <pc:docMk/>
            <pc:sldMk cId="1953186585" sldId="266"/>
            <ac:picMk id="11" creationId="{40EB7894-AD8C-0137-787C-0C84A61D668C}"/>
          </ac:picMkLst>
        </pc:picChg>
        <pc:picChg chg="mod">
          <ac:chgData name="Ana Lucía Llompart" userId="a148f0ca48ddc7dc" providerId="LiveId" clId="{ADB599CA-1314-4D82-80EE-3FD36A017D3D}" dt="2024-11-28T11:04:01.423" v="706" actId="1076"/>
          <ac:picMkLst>
            <pc:docMk/>
            <pc:sldMk cId="1953186585" sldId="266"/>
            <ac:picMk id="13" creationId="{B45CC4CB-E1EF-0978-9937-2C3B327E5512}"/>
          </ac:picMkLst>
        </pc:picChg>
      </pc:sldChg>
      <pc:sldChg chg="modSp mod">
        <pc:chgData name="Ana Lucía Llompart" userId="a148f0ca48ddc7dc" providerId="LiveId" clId="{ADB599CA-1314-4D82-80EE-3FD36A017D3D}" dt="2024-11-28T10:50:56.211" v="692" actId="1076"/>
        <pc:sldMkLst>
          <pc:docMk/>
          <pc:sldMk cId="1822229889" sldId="267"/>
        </pc:sldMkLst>
        <pc:picChg chg="mod">
          <ac:chgData name="Ana Lucía Llompart" userId="a148f0ca48ddc7dc" providerId="LiveId" clId="{ADB599CA-1314-4D82-80EE-3FD36A017D3D}" dt="2024-11-28T10:50:56.211" v="692" actId="1076"/>
          <ac:picMkLst>
            <pc:docMk/>
            <pc:sldMk cId="1822229889" sldId="267"/>
            <ac:picMk id="5" creationId="{C5E22A34-69AC-D68B-CDF8-5B91EE5C8A5A}"/>
          </ac:picMkLst>
        </pc:picChg>
        <pc:picChg chg="mod">
          <ac:chgData name="Ana Lucía Llompart" userId="a148f0ca48ddc7dc" providerId="LiveId" clId="{ADB599CA-1314-4D82-80EE-3FD36A017D3D}" dt="2024-11-28T10:50:56.211" v="692" actId="1076"/>
          <ac:picMkLst>
            <pc:docMk/>
            <pc:sldMk cId="1822229889" sldId="267"/>
            <ac:picMk id="7" creationId="{311A6027-9414-AE3D-EB0D-7BF1ADB1F6A9}"/>
          </ac:picMkLst>
        </pc:picChg>
      </pc:sldChg>
      <pc:sldChg chg="modSp mod">
        <pc:chgData name="Ana Lucía Llompart" userId="a148f0ca48ddc7dc" providerId="LiveId" clId="{ADB599CA-1314-4D82-80EE-3FD36A017D3D}" dt="2024-11-28T10:50:47.459" v="691" actId="1076"/>
        <pc:sldMkLst>
          <pc:docMk/>
          <pc:sldMk cId="1927990443" sldId="268"/>
        </pc:sldMkLst>
        <pc:picChg chg="mod">
          <ac:chgData name="Ana Lucía Llompart" userId="a148f0ca48ddc7dc" providerId="LiveId" clId="{ADB599CA-1314-4D82-80EE-3FD36A017D3D}" dt="2024-11-28T10:50:47.459" v="691" actId="1076"/>
          <ac:picMkLst>
            <pc:docMk/>
            <pc:sldMk cId="1927990443" sldId="268"/>
            <ac:picMk id="9" creationId="{F1BDD4AE-83C6-63A2-3E8E-C054205AE4AE}"/>
          </ac:picMkLst>
        </pc:picChg>
        <pc:picChg chg="mod">
          <ac:chgData name="Ana Lucía Llompart" userId="a148f0ca48ddc7dc" providerId="LiveId" clId="{ADB599CA-1314-4D82-80EE-3FD36A017D3D}" dt="2024-11-28T10:50:45.920" v="690" actId="1076"/>
          <ac:picMkLst>
            <pc:docMk/>
            <pc:sldMk cId="1927990443" sldId="268"/>
            <ac:picMk id="11" creationId="{22899314-723A-8D99-849B-019476F0219F}"/>
          </ac:picMkLst>
        </pc:picChg>
      </pc:sldChg>
      <pc:sldChg chg="addSp delSp modSp mod">
        <pc:chgData name="Ana Lucía Llompart" userId="a148f0ca48ddc7dc" providerId="LiveId" clId="{ADB599CA-1314-4D82-80EE-3FD36A017D3D}" dt="2024-12-04T21:27:12.646" v="937" actId="113"/>
        <pc:sldMkLst>
          <pc:docMk/>
          <pc:sldMk cId="3800470001" sldId="270"/>
        </pc:sldMkLst>
        <pc:spChg chg="mod">
          <ac:chgData name="Ana Lucía Llompart" userId="a148f0ca48ddc7dc" providerId="LiveId" clId="{ADB599CA-1314-4D82-80EE-3FD36A017D3D}" dt="2024-12-04T21:24:29.334" v="731" actId="1076"/>
          <ac:spMkLst>
            <pc:docMk/>
            <pc:sldMk cId="3800470001" sldId="270"/>
            <ac:spMk id="2" creationId="{435B1607-D941-DBFD-F73D-89CF4D3AEAF2}"/>
          </ac:spMkLst>
        </pc:spChg>
        <pc:spChg chg="del">
          <ac:chgData name="Ana Lucía Llompart" userId="a148f0ca48ddc7dc" providerId="LiveId" clId="{ADB599CA-1314-4D82-80EE-3FD36A017D3D}" dt="2024-12-04T21:24:50.828" v="744" actId="478"/>
          <ac:spMkLst>
            <pc:docMk/>
            <pc:sldMk cId="3800470001" sldId="270"/>
            <ac:spMk id="3" creationId="{C61ABEC5-6180-317F-C892-6D368BF76B9D}"/>
          </ac:spMkLst>
        </pc:spChg>
        <pc:spChg chg="add mod">
          <ac:chgData name="Ana Lucía Llompart" userId="a148f0ca48ddc7dc" providerId="LiveId" clId="{ADB599CA-1314-4D82-80EE-3FD36A017D3D}" dt="2024-12-04T21:24:53.453" v="745" actId="1076"/>
          <ac:spMkLst>
            <pc:docMk/>
            <pc:sldMk cId="3800470001" sldId="270"/>
            <ac:spMk id="4" creationId="{207F758D-C65A-FD70-DDA9-B23108111547}"/>
          </ac:spMkLst>
        </pc:spChg>
        <pc:spChg chg="add mod">
          <ac:chgData name="Ana Lucía Llompart" userId="a148f0ca48ddc7dc" providerId="LiveId" clId="{ADB599CA-1314-4D82-80EE-3FD36A017D3D}" dt="2024-12-04T21:25:02.397" v="751" actId="20577"/>
          <ac:spMkLst>
            <pc:docMk/>
            <pc:sldMk cId="3800470001" sldId="270"/>
            <ac:spMk id="5" creationId="{547B71A3-ED6A-87DE-F2D2-3FA5D0D5E282}"/>
          </ac:spMkLst>
        </pc:spChg>
        <pc:spChg chg="add mod">
          <ac:chgData name="Ana Lucía Llompart" userId="a148f0ca48ddc7dc" providerId="LiveId" clId="{ADB599CA-1314-4D82-80EE-3FD36A017D3D}" dt="2024-12-04T21:25:04.931" v="753" actId="20577"/>
          <ac:spMkLst>
            <pc:docMk/>
            <pc:sldMk cId="3800470001" sldId="270"/>
            <ac:spMk id="6" creationId="{2EA0D16D-559F-D780-1F26-0211B84F1005}"/>
          </ac:spMkLst>
        </pc:spChg>
        <pc:spChg chg="add mod">
          <ac:chgData name="Ana Lucía Llompart" userId="a148f0ca48ddc7dc" providerId="LiveId" clId="{ADB599CA-1314-4D82-80EE-3FD36A017D3D}" dt="2024-12-04T21:25:57.652" v="803" actId="14100"/>
          <ac:spMkLst>
            <pc:docMk/>
            <pc:sldMk cId="3800470001" sldId="270"/>
            <ac:spMk id="7" creationId="{DCD807BB-F897-4736-86A8-C13A46B8E9C1}"/>
          </ac:spMkLst>
        </pc:spChg>
        <pc:spChg chg="add mod">
          <ac:chgData name="Ana Lucía Llompart" userId="a148f0ca48ddc7dc" providerId="LiveId" clId="{ADB599CA-1314-4D82-80EE-3FD36A017D3D}" dt="2024-12-04T21:26:38.210" v="861" actId="20577"/>
          <ac:spMkLst>
            <pc:docMk/>
            <pc:sldMk cId="3800470001" sldId="270"/>
            <ac:spMk id="8" creationId="{10337F7C-8764-61E5-E2BF-D828E11CB80B}"/>
          </ac:spMkLst>
        </pc:spChg>
        <pc:spChg chg="add mod">
          <ac:chgData name="Ana Lucía Llompart" userId="a148f0ca48ddc7dc" providerId="LiveId" clId="{ADB599CA-1314-4D82-80EE-3FD36A017D3D}" dt="2024-12-04T21:27:12.646" v="937" actId="113"/>
          <ac:spMkLst>
            <pc:docMk/>
            <pc:sldMk cId="3800470001" sldId="270"/>
            <ac:spMk id="9" creationId="{4DF00B2E-B80E-8F54-6F12-2447E7D4997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0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8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7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2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74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2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6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54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9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21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4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Video 12" descr="Wires Linked To Core Router">
            <a:extLst>
              <a:ext uri="{FF2B5EF4-FFF2-40B4-BE49-F238E27FC236}">
                <a16:creationId xmlns:a16="http://schemas.microsoft.com/office/drawing/2014/main" id="{B6ED8D26-FEFB-FFAD-1292-699679C7E8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01" r="-1" b="182"/>
          <a:stretch/>
        </p:blipFill>
        <p:spPr>
          <a:xfrm>
            <a:off x="1625219" y="651681"/>
            <a:ext cx="8941562" cy="501534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E811214-29FF-2254-2AE2-6D18E22F4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1527" y="4681971"/>
            <a:ext cx="8448517" cy="1349656"/>
          </a:xfrm>
        </p:spPr>
        <p:txBody>
          <a:bodyPr>
            <a:normAutofit/>
          </a:bodyPr>
          <a:lstStyle/>
          <a:p>
            <a:pPr algn="r"/>
            <a:r>
              <a:rPr lang="es-AR" sz="4000"/>
              <a:t>TRABAJO FINAL INTEGRADOR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0AC6C-D309-E3E1-8EB2-80DFC33D2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527" y="5918732"/>
            <a:ext cx="4037826" cy="989021"/>
          </a:xfrm>
        </p:spPr>
        <p:txBody>
          <a:bodyPr>
            <a:normAutofit fontScale="85000" lnSpcReduction="20000"/>
          </a:bodyPr>
          <a:lstStyle/>
          <a:p>
            <a:r>
              <a:rPr lang="es-AR"/>
              <a:t>Llompart Ana Lucía</a:t>
            </a:r>
          </a:p>
          <a:p>
            <a:r>
              <a:rPr lang="es-AR"/>
              <a:t>Vargas Herrera Gerónimo</a:t>
            </a:r>
          </a:p>
          <a:p>
            <a:r>
              <a:rPr lang="es-AR"/>
              <a:t>Velardes Facundo Mariano</a:t>
            </a:r>
          </a:p>
        </p:txBody>
      </p:sp>
    </p:spTree>
    <p:extLst>
      <p:ext uri="{BB962C8B-B14F-4D97-AF65-F5344CB8AC3E}">
        <p14:creationId xmlns:p14="http://schemas.microsoft.com/office/powerpoint/2010/main" val="243227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0B50A-92E0-EE73-4B7A-DE4FA7DB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DE40-30A7-0958-A51C-3805F2D8A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6"/>
            <a:ext cx="9493249" cy="768350"/>
          </a:xfrm>
        </p:spPr>
        <p:txBody>
          <a:bodyPr/>
          <a:lstStyle/>
          <a:p>
            <a:r>
              <a:rPr lang="es-AR"/>
              <a:t>QUERY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3D07298-4647-9049-7136-24A5144D52A7}"/>
                  </a:ext>
                </a:extLst>
              </p:cNvPr>
              <p:cNvSpPr txBox="1"/>
              <p:nvPr/>
            </p:nvSpPr>
            <p:spPr>
              <a:xfrm>
                <a:off x="566043" y="1437967"/>
                <a:ext cx="9036173" cy="2066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𝑆𝑀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𝑇𝑖𝑝𝑜𝐷𝑒𝐶𝑜𝑏𝑒𝑟𝑡𝑢𝑟𝑎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′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𝐶𝑜𝑏𝑒𝑟𝑡𝑢𝑟𝑎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s-AR" sz="2800" b="0" i="1" smtClean="0">
                        <a:latin typeface="Cambria Math" panose="02040503050406030204" pitchFamily="18" charset="0"/>
                      </a:rPr>
                      <m:t> (1)</m:t>
                    </m:r>
                  </m:oMath>
                </a14:m>
                <a:endParaRPr lang="es-AR" sz="28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𝑆𝑀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s-A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𝐼𝑑𝑃𝑎𝑞𝑢𝑒𝑡𝑒</m:t>
                        </m:r>
                      </m:sub>
                    </m:sSub>
                    <m:r>
                      <a:rPr lang="es-A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(2)</m:t>
                    </m:r>
                  </m:oMath>
                </a14:m>
                <a:endParaRPr lang="es-AR" sz="28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arenR"/>
                </a:pPr>
                <a:endParaRPr lang="es-AR" sz="28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arenR"/>
                </a:pPr>
                <a:endParaRPr lang="es-AR" sz="20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arenR"/>
                </a:pPr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3D07298-4647-9049-7136-24A5144D5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43" y="1437967"/>
                <a:ext cx="9036173" cy="20669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A15F2B-B6C8-F39B-928A-E551807C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3" y="3095368"/>
            <a:ext cx="9698736" cy="3562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08CB3-CED4-3D22-EDB1-A33A37283430}"/>
              </a:ext>
            </a:extLst>
          </p:cNvPr>
          <p:cNvSpPr txBox="1"/>
          <p:nvPr/>
        </p:nvSpPr>
        <p:spPr>
          <a:xfrm>
            <a:off x="3624087" y="448021"/>
            <a:ext cx="756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/>
              <a:t>“Indicar los paquetes que contengan cobertura total de seguro.”</a:t>
            </a:r>
          </a:p>
        </p:txBody>
      </p:sp>
    </p:spTree>
    <p:extLst>
      <p:ext uri="{BB962C8B-B14F-4D97-AF65-F5344CB8AC3E}">
        <p14:creationId xmlns:p14="http://schemas.microsoft.com/office/powerpoint/2010/main" val="102250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6AA63-454A-C516-5282-995D297B5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7CB3-FFD5-85C3-AE59-B611DA25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6"/>
            <a:ext cx="9493249" cy="768350"/>
          </a:xfrm>
        </p:spPr>
        <p:txBody>
          <a:bodyPr/>
          <a:lstStyle/>
          <a:p>
            <a:r>
              <a:rPr lang="es-AR"/>
              <a:t>QUERY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3FC1D38C-4CAF-1377-A50D-3CB39BA0166E}"/>
                  </a:ext>
                </a:extLst>
              </p:cNvPr>
              <p:cNvSpPr txBox="1"/>
              <p:nvPr/>
            </p:nvSpPr>
            <p:spPr>
              <a:xfrm>
                <a:off x="141355" y="1067578"/>
                <a:ext cx="9036173" cy="2427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s-AR" sz="28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𝐹𝑒𝑐h𝑎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≥</m:t>
                        </m:r>
                        <m:r>
                          <m:rPr>
                            <m:nor/>
                          </m:rPr>
                          <a:rPr lang="es-A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06/07/</m:t>
                        </m:r>
                        <m:r>
                          <m:rPr>
                            <m:nor/>
                          </m:rPr>
                          <a:rPr lang="es-A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24 </m:t>
                        </m:r>
                        <m:r>
                          <m:rPr>
                            <m:nor/>
                          </m:rPr>
                          <a:rPr lang="es-A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s-A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s-A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s-A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s-A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Fecha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≤</m:t>
                        </m:r>
                        <m:r>
                          <m:rPr>
                            <m:nor/>
                          </m:rPr>
                          <a:rPr lang="es-A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20/10/24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𝐴𝑁𝐷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𝑆𝑒𝑅𝑒𝑠𝑜𝑙𝑣𝑖𝑜</m:t>
                        </m:r>
                        <m:sSup>
                          <m:sSupPr>
                            <m:ctrlPr>
                              <a:rPr lang="es-A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s-A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𝑆𝑖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𝐶𝑂𝑁𝑇𝐼𝑁𝐺𝐸𝑁𝐶𝐼𝐴𝑆</m:t>
                    </m:r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AR" sz="24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𝐼𝑑𝐶𝑜𝑛𝑡𝑖𝑛𝑔𝑒𝑛𝑐𝑖𝑎𝑠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s-A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endParaRPr lang="es-AR" sz="24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arenR"/>
                </a:pPr>
                <a:endParaRPr lang="es-AR" sz="28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arenR"/>
                </a:pPr>
                <a:endParaRPr lang="es-AR" sz="20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arenR"/>
                </a:pPr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3FC1D38C-4CAF-1377-A50D-3CB39BA01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55" y="1067578"/>
                <a:ext cx="9036173" cy="2427011"/>
              </a:xfrm>
              <a:prstGeom prst="rect">
                <a:avLst/>
              </a:prstGeom>
              <a:blipFill>
                <a:blip r:embed="rId2"/>
                <a:stretch>
                  <a:fillRect l="-1011" r="-34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4B87A04-F520-2E10-06E5-6E8F5A8CF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7" y="3429000"/>
            <a:ext cx="11970706" cy="128535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D717A9B-464E-9C3A-01AB-445930C16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421F9-EFF3-7FA5-3526-FCF19C0E21A2}"/>
              </a:ext>
            </a:extLst>
          </p:cNvPr>
          <p:cNvSpPr txBox="1"/>
          <p:nvPr/>
        </p:nvSpPr>
        <p:spPr>
          <a:xfrm>
            <a:off x="3486436" y="435114"/>
            <a:ext cx="756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/>
              <a:t>“Indicar las contingencias ocurridas y resueltas entre las fechas 06/07/24 y el 20/10/24.”</a:t>
            </a:r>
          </a:p>
        </p:txBody>
      </p:sp>
    </p:spTree>
    <p:extLst>
      <p:ext uri="{BB962C8B-B14F-4D97-AF65-F5344CB8AC3E}">
        <p14:creationId xmlns:p14="http://schemas.microsoft.com/office/powerpoint/2010/main" val="270413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ADDA-CE87-C17A-A593-C8C8B289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77875"/>
          </a:xfrm>
        </p:spPr>
        <p:txBody>
          <a:bodyPr/>
          <a:lstStyle/>
          <a:p>
            <a:r>
              <a:rPr lang="es-AR"/>
              <a:t>QUERY 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1ADCF78-B407-24C9-8997-FC93CD164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784" y="1439573"/>
                <a:ext cx="11682984" cy="40065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AR" sz="2900"/>
                  <a:t>1)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𝑂𝑟𝑖𝑔𝑒𝑛</m:t>
                        </m:r>
                        <m:sSup>
                          <m:sSupPr>
                            <m:ctrlPr>
                              <a:rPr lang="es-AR" sz="2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s-AR" sz="2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𝑆𝑎𝑛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𝑀𝑖𝑔𝑢𝑒𝑙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𝑇𝑢𝑐𝑢𝑚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á</m:t>
                        </m:r>
                        <m:sSup>
                          <m:sSupPr>
                            <m:ctrlPr>
                              <a:rPr lang="es-AR" sz="2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s-AR" sz="2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s-AR" sz="2900"/>
                          <m:t>∧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</a:rPr>
                          <m:t>𝐷𝑒𝑠𝑡𝑖𝑛𝑜</m:t>
                        </m:r>
                        <m:sSup>
                          <m:sSupPr>
                            <m:ctrlPr>
                              <a:rPr lang="es-AR" sz="2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9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s-AR" sz="29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AR" sz="2900" b="0" i="1" smtClean="0">
                            <a:latin typeface="Cambria Math" panose="02040503050406030204" pitchFamily="18" charset="0"/>
                          </a:rPr>
                          <m:t>𝑇𝑎𝑓𝑖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</a:rPr>
                          <m:t>𝑉𝑎𝑙𝑙𝑒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s-AR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s-AR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𝑇𝑅𝐴𝑁𝑆𝑃𝑂𝑅𝑇𝐸</m:t>
                    </m:r>
                    <m:r>
                      <a:rPr lang="es-AR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AR" sz="2900"/>
              </a:p>
              <a:p>
                <a:pPr marL="0" indent="0">
                  <a:buNone/>
                </a:pPr>
                <a:r>
                  <a:rPr lang="es-AR" sz="2900">
                    <a:ea typeface="Cambria Math" panose="02040503050406030204" pitchFamily="18" charset="0"/>
                  </a:rPr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𝐸𝑚𝑝𝑟𝑒𝑠𝑎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𝑝𝑟𝑜𝑣𝑒𝑒𝑑𝑜𝑟𝑎</m:t>
                        </m:r>
                        <m:r>
                          <a:rPr lang="es-AR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s-AR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endParaRPr lang="es-AR" sz="29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AR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1ADCF78-B407-24C9-8997-FC93CD164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784" y="1439573"/>
                <a:ext cx="11682984" cy="4006568"/>
              </a:xfrm>
              <a:blipFill>
                <a:blip r:embed="rId2"/>
                <a:stretch>
                  <a:fillRect l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0934DC1-2F7C-2082-493A-8A05C0B72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06" y="3442857"/>
            <a:ext cx="11630787" cy="2156164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2B513193-3A54-1BD2-AD35-597F195AEC11}"/>
              </a:ext>
            </a:extLst>
          </p:cNvPr>
          <p:cNvSpPr txBox="1"/>
          <p:nvPr/>
        </p:nvSpPr>
        <p:spPr>
          <a:xfrm>
            <a:off x="3584758" y="435114"/>
            <a:ext cx="756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/>
              <a:t>“Indicar las empresas que hacen el recorrido      San Miguel de Tucumán - Tafí del Valle.”</a:t>
            </a:r>
          </a:p>
        </p:txBody>
      </p:sp>
    </p:spTree>
    <p:extLst>
      <p:ext uri="{BB962C8B-B14F-4D97-AF65-F5344CB8AC3E}">
        <p14:creationId xmlns:p14="http://schemas.microsoft.com/office/powerpoint/2010/main" val="171215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1607-D941-DBFD-F73D-89CF4D3A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77" y="533400"/>
            <a:ext cx="5604387" cy="900881"/>
          </a:xfrm>
        </p:spPr>
        <p:txBody>
          <a:bodyPr>
            <a:normAutofit/>
          </a:bodyPr>
          <a:lstStyle/>
          <a:p>
            <a:r>
              <a:rPr lang="es-AR" sz="4800"/>
              <a:t>OUR OWN QUERIES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7F758D-C65A-FD70-DDA9-B23108111547}"/>
              </a:ext>
            </a:extLst>
          </p:cNvPr>
          <p:cNvSpPr txBox="1">
            <a:spLocks/>
          </p:cNvSpPr>
          <p:nvPr/>
        </p:nvSpPr>
        <p:spPr>
          <a:xfrm>
            <a:off x="1096295" y="1772265"/>
            <a:ext cx="2826775" cy="900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s-AR" sz="4800" err="1"/>
              <a:t>Query</a:t>
            </a:r>
            <a:r>
              <a:rPr lang="es-AR" sz="4800"/>
              <a:t> 6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7B71A3-ED6A-87DE-F2D2-3FA5D0D5E282}"/>
              </a:ext>
            </a:extLst>
          </p:cNvPr>
          <p:cNvSpPr txBox="1">
            <a:spLocks/>
          </p:cNvSpPr>
          <p:nvPr/>
        </p:nvSpPr>
        <p:spPr>
          <a:xfrm>
            <a:off x="1096294" y="2978559"/>
            <a:ext cx="2826775" cy="900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s-AR" sz="4800" err="1"/>
              <a:t>Query</a:t>
            </a:r>
            <a:r>
              <a:rPr lang="es-AR" sz="4800"/>
              <a:t> 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A0D16D-559F-D780-1F26-0211B84F1005}"/>
              </a:ext>
            </a:extLst>
          </p:cNvPr>
          <p:cNvSpPr txBox="1">
            <a:spLocks/>
          </p:cNvSpPr>
          <p:nvPr/>
        </p:nvSpPr>
        <p:spPr>
          <a:xfrm>
            <a:off x="1096294" y="4353232"/>
            <a:ext cx="2826775" cy="900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s-AR" sz="4800" err="1"/>
              <a:t>Query</a:t>
            </a:r>
            <a:r>
              <a:rPr lang="es-AR" sz="4800"/>
              <a:t> 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807BB-F897-4736-86A8-C13A46B8E9C1}"/>
              </a:ext>
            </a:extLst>
          </p:cNvPr>
          <p:cNvSpPr txBox="1"/>
          <p:nvPr/>
        </p:nvSpPr>
        <p:spPr>
          <a:xfrm>
            <a:off x="3619094" y="1908073"/>
            <a:ext cx="53675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/>
              <a:t>“</a:t>
            </a:r>
            <a:r>
              <a:rPr lang="es-AR" sz="2000" b="0" i="0" u="none" strike="noStrike">
                <a:effectLst/>
              </a:rPr>
              <a:t>Listar todos los sponsors de cada evento”</a:t>
            </a:r>
            <a:endParaRPr lang="es-AR" sz="2000" b="1"/>
          </a:p>
          <a:p>
            <a:endParaRPr lang="es-AR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0337F7C-8764-61E5-E2BF-D828E11CB80B}"/>
              </a:ext>
            </a:extLst>
          </p:cNvPr>
          <p:cNvSpPr txBox="1"/>
          <p:nvPr/>
        </p:nvSpPr>
        <p:spPr>
          <a:xfrm>
            <a:off x="3619094" y="3108345"/>
            <a:ext cx="53675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/>
              <a:t>“</a:t>
            </a:r>
            <a:r>
              <a:rPr lang="es-AR" sz="2000" b="0" i="0" u="none" strike="noStrike">
                <a:effectLst/>
              </a:rPr>
              <a:t>Mostrar el precio total de cada paquete com</a:t>
            </a:r>
            <a:r>
              <a:rPr lang="es-AR" sz="2000"/>
              <a:t>pleto</a:t>
            </a:r>
            <a:r>
              <a:rPr lang="es-AR" sz="2000" b="0" i="0" u="none" strike="noStrike">
                <a:effectLst/>
              </a:rPr>
              <a:t>”</a:t>
            </a:r>
            <a:endParaRPr lang="es-AR" sz="2000" b="1"/>
          </a:p>
          <a:p>
            <a:endParaRPr lang="es-AR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4DF00B2E-B80E-8F54-6F12-2447E7D4997D}"/>
              </a:ext>
            </a:extLst>
          </p:cNvPr>
          <p:cNvSpPr txBox="1"/>
          <p:nvPr/>
        </p:nvSpPr>
        <p:spPr>
          <a:xfrm>
            <a:off x="3619094" y="4513806"/>
            <a:ext cx="53675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/>
              <a:t>“Mostrar todos los restaurantes donde se pueden comer empanadas tucumanas</a:t>
            </a:r>
            <a:r>
              <a:rPr lang="es-AR" sz="2000" i="0" u="none" strike="noStrike">
                <a:effectLst/>
              </a:rPr>
              <a:t>”</a:t>
            </a:r>
            <a:endParaRPr lang="es-AR" sz="2000"/>
          </a:p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0047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62E216-74AA-4F99-82B7-C38E49015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3A83A9-D622-44F4-98DB-A8E46D83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-2"/>
            <a:ext cx="9961850" cy="1766326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01402 w 9517857"/>
              <a:gd name="connsiteY21" fmla="*/ 72904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366876 w 9517857"/>
              <a:gd name="connsiteY86" fmla="*/ 248468 h 918356"/>
              <a:gd name="connsiteX87" fmla="*/ 7565449 w 9517857"/>
              <a:gd name="connsiteY87" fmla="*/ 258950 h 918356"/>
              <a:gd name="connsiteX88" fmla="*/ 7599285 w 9517857"/>
              <a:gd name="connsiteY88" fmla="*/ 266021 h 918356"/>
              <a:gd name="connsiteX89" fmla="*/ 7644411 w 9517857"/>
              <a:gd name="connsiteY89" fmla="*/ 258986 h 918356"/>
              <a:gd name="connsiteX90" fmla="*/ 7825110 w 9517857"/>
              <a:gd name="connsiteY90" fmla="*/ 229109 h 918356"/>
              <a:gd name="connsiteX91" fmla="*/ 7965804 w 9517857"/>
              <a:gd name="connsiteY91" fmla="*/ 190545 h 918356"/>
              <a:gd name="connsiteX92" fmla="*/ 8147401 w 9517857"/>
              <a:gd name="connsiteY92" fmla="*/ 205617 h 918356"/>
              <a:gd name="connsiteX93" fmla="*/ 8256033 w 9517857"/>
              <a:gd name="connsiteY93" fmla="*/ 193713 h 918356"/>
              <a:gd name="connsiteX94" fmla="*/ 8410677 w 9517857"/>
              <a:gd name="connsiteY94" fmla="*/ 172167 h 918356"/>
              <a:gd name="connsiteX95" fmla="*/ 8617841 w 9517857"/>
              <a:gd name="connsiteY95" fmla="*/ 155167 h 918356"/>
              <a:gd name="connsiteX96" fmla="*/ 8715976 w 9517857"/>
              <a:gd name="connsiteY96" fmla="*/ 178374 h 918356"/>
              <a:gd name="connsiteX97" fmla="*/ 8778827 w 9517857"/>
              <a:gd name="connsiteY97" fmla="*/ 172936 h 918356"/>
              <a:gd name="connsiteX98" fmla="*/ 8840778 w 9517857"/>
              <a:gd name="connsiteY98" fmla="*/ 143149 h 918356"/>
              <a:gd name="connsiteX99" fmla="*/ 9010380 w 9517857"/>
              <a:gd name="connsiteY99" fmla="*/ 91891 h 918356"/>
              <a:gd name="connsiteX100" fmla="*/ 9110856 w 9517857"/>
              <a:gd name="connsiteY100" fmla="*/ 70997 h 918356"/>
              <a:gd name="connsiteX101" fmla="*/ 9268817 w 9517857"/>
              <a:gd name="connsiteY101" fmla="*/ 53082 h 918356"/>
              <a:gd name="connsiteX102" fmla="*/ 9316667 w 9517857"/>
              <a:gd name="connsiteY102" fmla="*/ 45047 h 918356"/>
              <a:gd name="connsiteX103" fmla="*/ 9428209 w 9517857"/>
              <a:gd name="connsiteY103" fmla="*/ 29923 h 918356"/>
              <a:gd name="connsiteX104" fmla="*/ 9517856 w 9517857"/>
              <a:gd name="connsiteY104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13545 w 9517857"/>
              <a:gd name="connsiteY50" fmla="*/ 34423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60110 w 9517857"/>
              <a:gd name="connsiteY47" fmla="*/ 348726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66876 w 9517857"/>
              <a:gd name="connsiteY85" fmla="*/ 248468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326401 h 996838"/>
              <a:gd name="connsiteX1" fmla="*/ 4689051 w 9517857"/>
              <a:gd name="connsiteY1" fmla="*/ 329450 h 996838"/>
              <a:gd name="connsiteX2" fmla="*/ 4687244 w 9517857"/>
              <a:gd name="connsiteY2" fmla="*/ 329780 h 996838"/>
              <a:gd name="connsiteX3" fmla="*/ 4686423 w 9517857"/>
              <a:gd name="connsiteY3" fmla="*/ 326401 h 996838"/>
              <a:gd name="connsiteX4" fmla="*/ 4685225 w 9517857"/>
              <a:gd name="connsiteY4" fmla="*/ 325012 h 996838"/>
              <a:gd name="connsiteX5" fmla="*/ 4686133 w 9517857"/>
              <a:gd name="connsiteY5" fmla="*/ 325209 h 996838"/>
              <a:gd name="connsiteX6" fmla="*/ 4686423 w 9517857"/>
              <a:gd name="connsiteY6" fmla="*/ 326401 h 996838"/>
              <a:gd name="connsiteX7" fmla="*/ 4685225 w 9517857"/>
              <a:gd name="connsiteY7" fmla="*/ 325012 h 996838"/>
              <a:gd name="connsiteX8" fmla="*/ 9517856 w 9517857"/>
              <a:gd name="connsiteY8" fmla="*/ 0 h 996838"/>
              <a:gd name="connsiteX9" fmla="*/ 9517857 w 9517857"/>
              <a:gd name="connsiteY9" fmla="*/ 78494 h 996838"/>
              <a:gd name="connsiteX10" fmla="*/ 9517857 w 9517857"/>
              <a:gd name="connsiteY10" fmla="*/ 996838 h 996838"/>
              <a:gd name="connsiteX11" fmla="*/ 14604 w 9517857"/>
              <a:gd name="connsiteY11" fmla="*/ 996838 h 996838"/>
              <a:gd name="connsiteX12" fmla="*/ 12841 w 9517857"/>
              <a:gd name="connsiteY12" fmla="*/ 996245 h 996838"/>
              <a:gd name="connsiteX13" fmla="*/ 93 w 9517857"/>
              <a:gd name="connsiteY13" fmla="*/ 990953 h 996838"/>
              <a:gd name="connsiteX14" fmla="*/ 58674 w 9517857"/>
              <a:gd name="connsiteY14" fmla="*/ 968804 h 996838"/>
              <a:gd name="connsiteX15" fmla="*/ 275005 w 9517857"/>
              <a:gd name="connsiteY15" fmla="*/ 885711 h 996838"/>
              <a:gd name="connsiteX16" fmla="*/ 587824 w 9517857"/>
              <a:gd name="connsiteY16" fmla="*/ 876677 h 996838"/>
              <a:gd name="connsiteX17" fmla="*/ 727985 w 9517857"/>
              <a:gd name="connsiteY17" fmla="*/ 798308 h 996838"/>
              <a:gd name="connsiteX18" fmla="*/ 778982 w 9517857"/>
              <a:gd name="connsiteY18" fmla="*/ 788624 h 996838"/>
              <a:gd name="connsiteX19" fmla="*/ 849944 w 9517857"/>
              <a:gd name="connsiteY19" fmla="*/ 796469 h 996838"/>
              <a:gd name="connsiteX20" fmla="*/ 901402 w 9517857"/>
              <a:gd name="connsiteY20" fmla="*/ 807527 h 996838"/>
              <a:gd name="connsiteX21" fmla="*/ 930946 w 9517857"/>
              <a:gd name="connsiteY21" fmla="*/ 812528 h 996838"/>
              <a:gd name="connsiteX22" fmla="*/ 986250 w 9517857"/>
              <a:gd name="connsiteY22" fmla="*/ 792012 h 996838"/>
              <a:gd name="connsiteX23" fmla="*/ 1013752 w 9517857"/>
              <a:gd name="connsiteY23" fmla="*/ 791843 h 996838"/>
              <a:gd name="connsiteX24" fmla="*/ 1023734 w 9517857"/>
              <a:gd name="connsiteY24" fmla="*/ 797053 h 996838"/>
              <a:gd name="connsiteX25" fmla="*/ 1063207 w 9517857"/>
              <a:gd name="connsiteY25" fmla="*/ 794133 h 996838"/>
              <a:gd name="connsiteX26" fmla="*/ 1081980 w 9517857"/>
              <a:gd name="connsiteY26" fmla="*/ 816937 h 996838"/>
              <a:gd name="connsiteX27" fmla="*/ 1218120 w 9517857"/>
              <a:gd name="connsiteY27" fmla="*/ 791762 h 996838"/>
              <a:gd name="connsiteX28" fmla="*/ 1397459 w 9517857"/>
              <a:gd name="connsiteY28" fmla="*/ 769672 h 996838"/>
              <a:gd name="connsiteX29" fmla="*/ 1580688 w 9517857"/>
              <a:gd name="connsiteY29" fmla="*/ 772179 h 996838"/>
              <a:gd name="connsiteX30" fmla="*/ 1772334 w 9517857"/>
              <a:gd name="connsiteY30" fmla="*/ 789122 h 996838"/>
              <a:gd name="connsiteX31" fmla="*/ 2002561 w 9517857"/>
              <a:gd name="connsiteY31" fmla="*/ 738399 h 996838"/>
              <a:gd name="connsiteX32" fmla="*/ 2135144 w 9517857"/>
              <a:gd name="connsiteY32" fmla="*/ 714983 h 996838"/>
              <a:gd name="connsiteX33" fmla="*/ 2440292 w 9517857"/>
              <a:gd name="connsiteY33" fmla="*/ 672344 h 996838"/>
              <a:gd name="connsiteX34" fmla="*/ 2547829 w 9517857"/>
              <a:gd name="connsiteY34" fmla="*/ 644632 h 996838"/>
              <a:gd name="connsiteX35" fmla="*/ 2658055 w 9517857"/>
              <a:gd name="connsiteY35" fmla="*/ 657209 h 996838"/>
              <a:gd name="connsiteX36" fmla="*/ 2693698 w 9517857"/>
              <a:gd name="connsiteY36" fmla="*/ 638511 h 996838"/>
              <a:gd name="connsiteX37" fmla="*/ 2699673 w 9517857"/>
              <a:gd name="connsiteY37" fmla="*/ 634882 h 996838"/>
              <a:gd name="connsiteX38" fmla="*/ 2727306 w 9517857"/>
              <a:gd name="connsiteY38" fmla="*/ 629180 h 996838"/>
              <a:gd name="connsiteX39" fmla="*/ 2730451 w 9517857"/>
              <a:gd name="connsiteY39" fmla="*/ 616540 h 996838"/>
              <a:gd name="connsiteX40" fmla="*/ 2768713 w 9517857"/>
              <a:gd name="connsiteY40" fmla="*/ 600057 h 996838"/>
              <a:gd name="connsiteX41" fmla="*/ 2820868 w 9517857"/>
              <a:gd name="connsiteY41" fmla="*/ 592642 h 996838"/>
              <a:gd name="connsiteX42" fmla="*/ 3073635 w 9517857"/>
              <a:gd name="connsiteY42" fmla="*/ 569776 h 996838"/>
              <a:gd name="connsiteX43" fmla="*/ 3222071 w 9517857"/>
              <a:gd name="connsiteY43" fmla="*/ 549041 h 996838"/>
              <a:gd name="connsiteX44" fmla="*/ 3274069 w 9517857"/>
              <a:gd name="connsiteY44" fmla="*/ 530087 h 996838"/>
              <a:gd name="connsiteX45" fmla="*/ 3349632 w 9517857"/>
              <a:gd name="connsiteY45" fmla="*/ 511065 h 996838"/>
              <a:gd name="connsiteX46" fmla="*/ 3479593 w 9517857"/>
              <a:gd name="connsiteY46" fmla="*/ 468919 h 996838"/>
              <a:gd name="connsiteX47" fmla="*/ 3651428 w 9517857"/>
              <a:gd name="connsiteY47" fmla="*/ 440289 h 996838"/>
              <a:gd name="connsiteX48" fmla="*/ 3750023 w 9517857"/>
              <a:gd name="connsiteY48" fmla="*/ 449160 h 996838"/>
              <a:gd name="connsiteX49" fmla="*/ 3844133 w 9517857"/>
              <a:gd name="connsiteY49" fmla="*/ 439130 h 996838"/>
              <a:gd name="connsiteX50" fmla="*/ 3933803 w 9517857"/>
              <a:gd name="connsiteY50" fmla="*/ 435797 h 996838"/>
              <a:gd name="connsiteX51" fmla="*/ 4266740 w 9517857"/>
              <a:gd name="connsiteY51" fmla="*/ 439936 h 996838"/>
              <a:gd name="connsiteX52" fmla="*/ 4430770 w 9517857"/>
              <a:gd name="connsiteY52" fmla="*/ 421125 h 996838"/>
              <a:gd name="connsiteX53" fmla="*/ 4512664 w 9517857"/>
              <a:gd name="connsiteY53" fmla="*/ 398430 h 996838"/>
              <a:gd name="connsiteX54" fmla="*/ 4616423 w 9517857"/>
              <a:gd name="connsiteY54" fmla="*/ 369396 h 996838"/>
              <a:gd name="connsiteX55" fmla="*/ 4691675 w 9517857"/>
              <a:gd name="connsiteY55" fmla="*/ 332493 h 996838"/>
              <a:gd name="connsiteX56" fmla="*/ 4689051 w 9517857"/>
              <a:gd name="connsiteY56" fmla="*/ 329450 h 996838"/>
              <a:gd name="connsiteX57" fmla="*/ 4719994 w 9517857"/>
              <a:gd name="connsiteY57" fmla="*/ 323789 h 996838"/>
              <a:gd name="connsiteX58" fmla="*/ 4752894 w 9517857"/>
              <a:gd name="connsiteY58" fmla="*/ 318357 h 996838"/>
              <a:gd name="connsiteX59" fmla="*/ 4769329 w 9517857"/>
              <a:gd name="connsiteY59" fmla="*/ 312067 h 996838"/>
              <a:gd name="connsiteX60" fmla="*/ 4775634 w 9517857"/>
              <a:gd name="connsiteY60" fmla="*/ 312545 h 996838"/>
              <a:gd name="connsiteX61" fmla="*/ 4790452 w 9517857"/>
              <a:gd name="connsiteY61" fmla="*/ 312054 h 996838"/>
              <a:gd name="connsiteX62" fmla="*/ 4789062 w 9517857"/>
              <a:gd name="connsiteY62" fmla="*/ 320406 h 996838"/>
              <a:gd name="connsiteX63" fmla="*/ 4827826 w 9517857"/>
              <a:gd name="connsiteY63" fmla="*/ 325459 h 996838"/>
              <a:gd name="connsiteX64" fmla="*/ 4892569 w 9517857"/>
              <a:gd name="connsiteY64" fmla="*/ 328415 h 996838"/>
              <a:gd name="connsiteX65" fmla="*/ 4896611 w 9517857"/>
              <a:gd name="connsiteY65" fmla="*/ 318930 h 996838"/>
              <a:gd name="connsiteX66" fmla="*/ 4917286 w 9517857"/>
              <a:gd name="connsiteY66" fmla="*/ 322141 h 996838"/>
              <a:gd name="connsiteX67" fmla="*/ 4981173 w 9517857"/>
              <a:gd name="connsiteY67" fmla="*/ 325585 h 996838"/>
              <a:gd name="connsiteX68" fmla="*/ 5060397 w 9517857"/>
              <a:gd name="connsiteY68" fmla="*/ 342170 h 996838"/>
              <a:gd name="connsiteX69" fmla="*/ 5252996 w 9517857"/>
              <a:gd name="connsiteY69" fmla="*/ 349137 h 996838"/>
              <a:gd name="connsiteX70" fmla="*/ 5358056 w 9517857"/>
              <a:gd name="connsiteY70" fmla="*/ 325730 h 996838"/>
              <a:gd name="connsiteX71" fmla="*/ 5426496 w 9517857"/>
              <a:gd name="connsiteY71" fmla="*/ 313624 h 996838"/>
              <a:gd name="connsiteX72" fmla="*/ 5497161 w 9517857"/>
              <a:gd name="connsiteY72" fmla="*/ 307290 h 996838"/>
              <a:gd name="connsiteX73" fmla="*/ 5826043 w 9517857"/>
              <a:gd name="connsiteY73" fmla="*/ 226555 h 996838"/>
              <a:gd name="connsiteX74" fmla="*/ 6013415 w 9517857"/>
              <a:gd name="connsiteY74" fmla="*/ 215798 h 996838"/>
              <a:gd name="connsiteX75" fmla="*/ 6080994 w 9517857"/>
              <a:gd name="connsiteY75" fmla="*/ 221420 h 996838"/>
              <a:gd name="connsiteX76" fmla="*/ 6194152 w 9517857"/>
              <a:gd name="connsiteY76" fmla="*/ 230254 h 996838"/>
              <a:gd name="connsiteX77" fmla="*/ 6281379 w 9517857"/>
              <a:gd name="connsiteY77" fmla="*/ 260108 h 996838"/>
              <a:gd name="connsiteX78" fmla="*/ 6374947 w 9517857"/>
              <a:gd name="connsiteY78" fmla="*/ 258281 h 996838"/>
              <a:gd name="connsiteX79" fmla="*/ 6448518 w 9517857"/>
              <a:gd name="connsiteY79" fmla="*/ 242860 h 996838"/>
              <a:gd name="connsiteX80" fmla="*/ 6544700 w 9517857"/>
              <a:gd name="connsiteY80" fmla="*/ 245643 h 996838"/>
              <a:gd name="connsiteX81" fmla="*/ 6648353 w 9517857"/>
              <a:gd name="connsiteY81" fmla="*/ 250732 h 996838"/>
              <a:gd name="connsiteX82" fmla="*/ 6736227 w 9517857"/>
              <a:gd name="connsiteY82" fmla="*/ 251698 h 996838"/>
              <a:gd name="connsiteX83" fmla="*/ 6977218 w 9517857"/>
              <a:gd name="connsiteY83" fmla="*/ 262771 h 996838"/>
              <a:gd name="connsiteX84" fmla="*/ 7065221 w 9517857"/>
              <a:gd name="connsiteY84" fmla="*/ 306013 h 996838"/>
              <a:gd name="connsiteX85" fmla="*/ 7358195 w 9517857"/>
              <a:gd name="connsiteY85" fmla="*/ 330222 h 996838"/>
              <a:gd name="connsiteX86" fmla="*/ 7565449 w 9517857"/>
              <a:gd name="connsiteY86" fmla="*/ 337432 h 996838"/>
              <a:gd name="connsiteX87" fmla="*/ 7599285 w 9517857"/>
              <a:gd name="connsiteY87" fmla="*/ 344503 h 996838"/>
              <a:gd name="connsiteX88" fmla="*/ 7644411 w 9517857"/>
              <a:gd name="connsiteY88" fmla="*/ 337468 h 996838"/>
              <a:gd name="connsiteX89" fmla="*/ 7825110 w 9517857"/>
              <a:gd name="connsiteY89" fmla="*/ 307591 h 996838"/>
              <a:gd name="connsiteX90" fmla="*/ 7965805 w 9517857"/>
              <a:gd name="connsiteY90" fmla="*/ 278837 h 996838"/>
              <a:gd name="connsiteX91" fmla="*/ 8147401 w 9517857"/>
              <a:gd name="connsiteY91" fmla="*/ 284099 h 996838"/>
              <a:gd name="connsiteX92" fmla="*/ 8256033 w 9517857"/>
              <a:gd name="connsiteY92" fmla="*/ 272195 h 996838"/>
              <a:gd name="connsiteX93" fmla="*/ 8410677 w 9517857"/>
              <a:gd name="connsiteY93" fmla="*/ 250649 h 996838"/>
              <a:gd name="connsiteX94" fmla="*/ 8617841 w 9517857"/>
              <a:gd name="connsiteY94" fmla="*/ 233649 h 996838"/>
              <a:gd name="connsiteX95" fmla="*/ 8715976 w 9517857"/>
              <a:gd name="connsiteY95" fmla="*/ 256856 h 996838"/>
              <a:gd name="connsiteX96" fmla="*/ 8778827 w 9517857"/>
              <a:gd name="connsiteY96" fmla="*/ 251418 h 996838"/>
              <a:gd name="connsiteX97" fmla="*/ 8840778 w 9517857"/>
              <a:gd name="connsiteY97" fmla="*/ 221631 h 996838"/>
              <a:gd name="connsiteX98" fmla="*/ 9010380 w 9517857"/>
              <a:gd name="connsiteY98" fmla="*/ 170373 h 996838"/>
              <a:gd name="connsiteX99" fmla="*/ 9110856 w 9517857"/>
              <a:gd name="connsiteY99" fmla="*/ 149479 h 996838"/>
              <a:gd name="connsiteX100" fmla="*/ 9268817 w 9517857"/>
              <a:gd name="connsiteY100" fmla="*/ 131564 h 996838"/>
              <a:gd name="connsiteX101" fmla="*/ 9316667 w 9517857"/>
              <a:gd name="connsiteY101" fmla="*/ 123529 h 996838"/>
              <a:gd name="connsiteX102" fmla="*/ 9428209 w 9517857"/>
              <a:gd name="connsiteY102" fmla="*/ 108405 h 996838"/>
              <a:gd name="connsiteX103" fmla="*/ 9517856 w 9517857"/>
              <a:gd name="connsiteY103" fmla="*/ 0 h 996838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789062 w 9517857"/>
              <a:gd name="connsiteY62" fmla="*/ 241924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48891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727985 w 9517857"/>
              <a:gd name="connsiteY17" fmla="*/ 719826 h 918356"/>
              <a:gd name="connsiteX18" fmla="*/ 778982 w 9517857"/>
              <a:gd name="connsiteY18" fmla="*/ 710142 h 918356"/>
              <a:gd name="connsiteX19" fmla="*/ 849944 w 9517857"/>
              <a:gd name="connsiteY19" fmla="*/ 717987 h 918356"/>
              <a:gd name="connsiteX20" fmla="*/ 901402 w 9517857"/>
              <a:gd name="connsiteY20" fmla="*/ 729045 h 918356"/>
              <a:gd name="connsiteX21" fmla="*/ 930946 w 9517857"/>
              <a:gd name="connsiteY21" fmla="*/ 734046 h 918356"/>
              <a:gd name="connsiteX22" fmla="*/ 986250 w 9517857"/>
              <a:gd name="connsiteY22" fmla="*/ 713530 h 918356"/>
              <a:gd name="connsiteX23" fmla="*/ 1013752 w 9517857"/>
              <a:gd name="connsiteY23" fmla="*/ 713361 h 918356"/>
              <a:gd name="connsiteX24" fmla="*/ 1023734 w 9517857"/>
              <a:gd name="connsiteY24" fmla="*/ 718571 h 918356"/>
              <a:gd name="connsiteX25" fmla="*/ 1063207 w 9517857"/>
              <a:gd name="connsiteY25" fmla="*/ 715651 h 918356"/>
              <a:gd name="connsiteX26" fmla="*/ 1081980 w 9517857"/>
              <a:gd name="connsiteY26" fmla="*/ 738455 h 918356"/>
              <a:gd name="connsiteX27" fmla="*/ 1218120 w 9517857"/>
              <a:gd name="connsiteY27" fmla="*/ 713280 h 918356"/>
              <a:gd name="connsiteX28" fmla="*/ 1397459 w 9517857"/>
              <a:gd name="connsiteY28" fmla="*/ 691190 h 918356"/>
              <a:gd name="connsiteX29" fmla="*/ 1580688 w 9517857"/>
              <a:gd name="connsiteY29" fmla="*/ 693697 h 918356"/>
              <a:gd name="connsiteX30" fmla="*/ 1772334 w 9517857"/>
              <a:gd name="connsiteY30" fmla="*/ 710640 h 918356"/>
              <a:gd name="connsiteX31" fmla="*/ 2002561 w 9517857"/>
              <a:gd name="connsiteY31" fmla="*/ 659917 h 918356"/>
              <a:gd name="connsiteX32" fmla="*/ 2135144 w 9517857"/>
              <a:gd name="connsiteY32" fmla="*/ 636501 h 918356"/>
              <a:gd name="connsiteX33" fmla="*/ 2440292 w 9517857"/>
              <a:gd name="connsiteY33" fmla="*/ 593862 h 918356"/>
              <a:gd name="connsiteX34" fmla="*/ 2547829 w 9517857"/>
              <a:gd name="connsiteY34" fmla="*/ 566150 h 918356"/>
              <a:gd name="connsiteX35" fmla="*/ 2658055 w 9517857"/>
              <a:gd name="connsiteY35" fmla="*/ 578727 h 918356"/>
              <a:gd name="connsiteX36" fmla="*/ 2693698 w 9517857"/>
              <a:gd name="connsiteY36" fmla="*/ 560029 h 918356"/>
              <a:gd name="connsiteX37" fmla="*/ 2699673 w 9517857"/>
              <a:gd name="connsiteY37" fmla="*/ 556400 h 918356"/>
              <a:gd name="connsiteX38" fmla="*/ 2727306 w 9517857"/>
              <a:gd name="connsiteY38" fmla="*/ 550698 h 918356"/>
              <a:gd name="connsiteX39" fmla="*/ 2730451 w 9517857"/>
              <a:gd name="connsiteY39" fmla="*/ 538058 h 918356"/>
              <a:gd name="connsiteX40" fmla="*/ 2768713 w 9517857"/>
              <a:gd name="connsiteY40" fmla="*/ 521575 h 918356"/>
              <a:gd name="connsiteX41" fmla="*/ 2820868 w 9517857"/>
              <a:gd name="connsiteY41" fmla="*/ 514160 h 918356"/>
              <a:gd name="connsiteX42" fmla="*/ 3073635 w 9517857"/>
              <a:gd name="connsiteY42" fmla="*/ 491294 h 918356"/>
              <a:gd name="connsiteX43" fmla="*/ 3222071 w 9517857"/>
              <a:gd name="connsiteY43" fmla="*/ 470559 h 918356"/>
              <a:gd name="connsiteX44" fmla="*/ 3274069 w 9517857"/>
              <a:gd name="connsiteY44" fmla="*/ 451605 h 918356"/>
              <a:gd name="connsiteX45" fmla="*/ 3349632 w 9517857"/>
              <a:gd name="connsiteY45" fmla="*/ 432583 h 918356"/>
              <a:gd name="connsiteX46" fmla="*/ 3479593 w 9517857"/>
              <a:gd name="connsiteY46" fmla="*/ 390437 h 918356"/>
              <a:gd name="connsiteX47" fmla="*/ 3651428 w 9517857"/>
              <a:gd name="connsiteY47" fmla="*/ 361807 h 918356"/>
              <a:gd name="connsiteX48" fmla="*/ 3750023 w 9517857"/>
              <a:gd name="connsiteY48" fmla="*/ 370678 h 918356"/>
              <a:gd name="connsiteX49" fmla="*/ 3844133 w 9517857"/>
              <a:gd name="connsiteY49" fmla="*/ 360648 h 918356"/>
              <a:gd name="connsiteX50" fmla="*/ 3933803 w 9517857"/>
              <a:gd name="connsiteY50" fmla="*/ 357315 h 918356"/>
              <a:gd name="connsiteX51" fmla="*/ 4266740 w 9517857"/>
              <a:gd name="connsiteY51" fmla="*/ 361454 h 918356"/>
              <a:gd name="connsiteX52" fmla="*/ 4430770 w 9517857"/>
              <a:gd name="connsiteY52" fmla="*/ 342643 h 918356"/>
              <a:gd name="connsiteX53" fmla="*/ 4512664 w 9517857"/>
              <a:gd name="connsiteY53" fmla="*/ 319948 h 918356"/>
              <a:gd name="connsiteX54" fmla="*/ 4616423 w 9517857"/>
              <a:gd name="connsiteY54" fmla="*/ 290914 h 918356"/>
              <a:gd name="connsiteX55" fmla="*/ 4691675 w 9517857"/>
              <a:gd name="connsiteY55" fmla="*/ 254011 h 918356"/>
              <a:gd name="connsiteX56" fmla="*/ 4689051 w 9517857"/>
              <a:gd name="connsiteY56" fmla="*/ 250968 h 918356"/>
              <a:gd name="connsiteX57" fmla="*/ 4719994 w 9517857"/>
              <a:gd name="connsiteY57" fmla="*/ 245307 h 918356"/>
              <a:gd name="connsiteX58" fmla="*/ 4752894 w 9517857"/>
              <a:gd name="connsiteY58" fmla="*/ 239875 h 918356"/>
              <a:gd name="connsiteX59" fmla="*/ 4769329 w 9517857"/>
              <a:gd name="connsiteY59" fmla="*/ 233585 h 918356"/>
              <a:gd name="connsiteX60" fmla="*/ 4775634 w 9517857"/>
              <a:gd name="connsiteY60" fmla="*/ 234063 h 918356"/>
              <a:gd name="connsiteX61" fmla="*/ 4790452 w 9517857"/>
              <a:gd name="connsiteY61" fmla="*/ 233572 h 918356"/>
              <a:gd name="connsiteX62" fmla="*/ 4826683 w 9517857"/>
              <a:gd name="connsiteY62" fmla="*/ 163442 h 918356"/>
              <a:gd name="connsiteX63" fmla="*/ 4827826 w 9517857"/>
              <a:gd name="connsiteY63" fmla="*/ 246977 h 918356"/>
              <a:gd name="connsiteX64" fmla="*/ 4892569 w 9517857"/>
              <a:gd name="connsiteY64" fmla="*/ 249933 h 918356"/>
              <a:gd name="connsiteX65" fmla="*/ 4896611 w 9517857"/>
              <a:gd name="connsiteY65" fmla="*/ 240448 h 918356"/>
              <a:gd name="connsiteX66" fmla="*/ 4917286 w 9517857"/>
              <a:gd name="connsiteY66" fmla="*/ 243659 h 918356"/>
              <a:gd name="connsiteX67" fmla="*/ 4981173 w 9517857"/>
              <a:gd name="connsiteY67" fmla="*/ 247103 h 918356"/>
              <a:gd name="connsiteX68" fmla="*/ 5060397 w 9517857"/>
              <a:gd name="connsiteY68" fmla="*/ 263688 h 918356"/>
              <a:gd name="connsiteX69" fmla="*/ 5252996 w 9517857"/>
              <a:gd name="connsiteY69" fmla="*/ 270655 h 918356"/>
              <a:gd name="connsiteX70" fmla="*/ 5358056 w 9517857"/>
              <a:gd name="connsiteY70" fmla="*/ 247248 h 918356"/>
              <a:gd name="connsiteX71" fmla="*/ 5426496 w 9517857"/>
              <a:gd name="connsiteY71" fmla="*/ 235142 h 918356"/>
              <a:gd name="connsiteX72" fmla="*/ 5497161 w 9517857"/>
              <a:gd name="connsiteY72" fmla="*/ 228808 h 918356"/>
              <a:gd name="connsiteX73" fmla="*/ 5826043 w 9517857"/>
              <a:gd name="connsiteY73" fmla="*/ 148073 h 918356"/>
              <a:gd name="connsiteX74" fmla="*/ 6013415 w 9517857"/>
              <a:gd name="connsiteY74" fmla="*/ 137316 h 918356"/>
              <a:gd name="connsiteX75" fmla="*/ 6080994 w 9517857"/>
              <a:gd name="connsiteY75" fmla="*/ 142938 h 918356"/>
              <a:gd name="connsiteX76" fmla="*/ 6194152 w 9517857"/>
              <a:gd name="connsiteY76" fmla="*/ 151772 h 918356"/>
              <a:gd name="connsiteX77" fmla="*/ 6281379 w 9517857"/>
              <a:gd name="connsiteY77" fmla="*/ 181626 h 918356"/>
              <a:gd name="connsiteX78" fmla="*/ 6374947 w 9517857"/>
              <a:gd name="connsiteY78" fmla="*/ 179799 h 918356"/>
              <a:gd name="connsiteX79" fmla="*/ 6448518 w 9517857"/>
              <a:gd name="connsiteY79" fmla="*/ 164378 h 918356"/>
              <a:gd name="connsiteX80" fmla="*/ 6544700 w 9517857"/>
              <a:gd name="connsiteY80" fmla="*/ 167161 h 918356"/>
              <a:gd name="connsiteX81" fmla="*/ 6648353 w 9517857"/>
              <a:gd name="connsiteY81" fmla="*/ 172250 h 918356"/>
              <a:gd name="connsiteX82" fmla="*/ 6736227 w 9517857"/>
              <a:gd name="connsiteY82" fmla="*/ 173216 h 918356"/>
              <a:gd name="connsiteX83" fmla="*/ 6977218 w 9517857"/>
              <a:gd name="connsiteY83" fmla="*/ 184289 h 918356"/>
              <a:gd name="connsiteX84" fmla="*/ 7065221 w 9517857"/>
              <a:gd name="connsiteY84" fmla="*/ 227531 h 918356"/>
              <a:gd name="connsiteX85" fmla="*/ 7358195 w 9517857"/>
              <a:gd name="connsiteY85" fmla="*/ 251740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5 w 9517857"/>
              <a:gd name="connsiteY90" fmla="*/ 20035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488916 w 9517857"/>
              <a:gd name="connsiteY103" fmla="*/ 0 h 918356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775634 w 9517857"/>
              <a:gd name="connsiteY60" fmla="*/ 235938 h 920231"/>
              <a:gd name="connsiteX61" fmla="*/ 4807816 w 9517857"/>
              <a:gd name="connsiteY61" fmla="*/ 0 h 920231"/>
              <a:gd name="connsiteX62" fmla="*/ 4826683 w 9517857"/>
              <a:gd name="connsiteY62" fmla="*/ 165317 h 920231"/>
              <a:gd name="connsiteX63" fmla="*/ 4827826 w 9517857"/>
              <a:gd name="connsiteY63" fmla="*/ 248852 h 920231"/>
              <a:gd name="connsiteX64" fmla="*/ 4892569 w 9517857"/>
              <a:gd name="connsiteY64" fmla="*/ 251808 h 920231"/>
              <a:gd name="connsiteX65" fmla="*/ 4896611 w 9517857"/>
              <a:gd name="connsiteY65" fmla="*/ 242323 h 920231"/>
              <a:gd name="connsiteX66" fmla="*/ 4917286 w 9517857"/>
              <a:gd name="connsiteY66" fmla="*/ 245534 h 920231"/>
              <a:gd name="connsiteX67" fmla="*/ 4981173 w 9517857"/>
              <a:gd name="connsiteY67" fmla="*/ 248978 h 920231"/>
              <a:gd name="connsiteX68" fmla="*/ 5060397 w 9517857"/>
              <a:gd name="connsiteY68" fmla="*/ 265563 h 920231"/>
              <a:gd name="connsiteX69" fmla="*/ 5252996 w 9517857"/>
              <a:gd name="connsiteY69" fmla="*/ 272530 h 920231"/>
              <a:gd name="connsiteX70" fmla="*/ 5358056 w 9517857"/>
              <a:gd name="connsiteY70" fmla="*/ 249123 h 920231"/>
              <a:gd name="connsiteX71" fmla="*/ 5426496 w 9517857"/>
              <a:gd name="connsiteY71" fmla="*/ 237017 h 920231"/>
              <a:gd name="connsiteX72" fmla="*/ 5497161 w 9517857"/>
              <a:gd name="connsiteY72" fmla="*/ 230683 h 920231"/>
              <a:gd name="connsiteX73" fmla="*/ 5826043 w 9517857"/>
              <a:gd name="connsiteY73" fmla="*/ 149948 h 920231"/>
              <a:gd name="connsiteX74" fmla="*/ 6013415 w 9517857"/>
              <a:gd name="connsiteY74" fmla="*/ 139191 h 920231"/>
              <a:gd name="connsiteX75" fmla="*/ 6080994 w 9517857"/>
              <a:gd name="connsiteY75" fmla="*/ 144813 h 920231"/>
              <a:gd name="connsiteX76" fmla="*/ 6194152 w 9517857"/>
              <a:gd name="connsiteY76" fmla="*/ 153647 h 920231"/>
              <a:gd name="connsiteX77" fmla="*/ 6281379 w 9517857"/>
              <a:gd name="connsiteY77" fmla="*/ 183501 h 920231"/>
              <a:gd name="connsiteX78" fmla="*/ 6374947 w 9517857"/>
              <a:gd name="connsiteY78" fmla="*/ 181674 h 920231"/>
              <a:gd name="connsiteX79" fmla="*/ 6448518 w 9517857"/>
              <a:gd name="connsiteY79" fmla="*/ 166253 h 920231"/>
              <a:gd name="connsiteX80" fmla="*/ 6544700 w 9517857"/>
              <a:gd name="connsiteY80" fmla="*/ 169036 h 920231"/>
              <a:gd name="connsiteX81" fmla="*/ 6648353 w 9517857"/>
              <a:gd name="connsiteY81" fmla="*/ 174125 h 920231"/>
              <a:gd name="connsiteX82" fmla="*/ 6736227 w 9517857"/>
              <a:gd name="connsiteY82" fmla="*/ 175091 h 920231"/>
              <a:gd name="connsiteX83" fmla="*/ 6977218 w 9517857"/>
              <a:gd name="connsiteY83" fmla="*/ 186164 h 920231"/>
              <a:gd name="connsiteX84" fmla="*/ 7065221 w 9517857"/>
              <a:gd name="connsiteY84" fmla="*/ 229406 h 920231"/>
              <a:gd name="connsiteX85" fmla="*/ 7358195 w 9517857"/>
              <a:gd name="connsiteY85" fmla="*/ 253615 h 920231"/>
              <a:gd name="connsiteX86" fmla="*/ 7565449 w 9517857"/>
              <a:gd name="connsiteY86" fmla="*/ 260825 h 920231"/>
              <a:gd name="connsiteX87" fmla="*/ 7599285 w 9517857"/>
              <a:gd name="connsiteY87" fmla="*/ 267896 h 920231"/>
              <a:gd name="connsiteX88" fmla="*/ 7644411 w 9517857"/>
              <a:gd name="connsiteY88" fmla="*/ 260861 h 920231"/>
              <a:gd name="connsiteX89" fmla="*/ 7825110 w 9517857"/>
              <a:gd name="connsiteY89" fmla="*/ 230984 h 920231"/>
              <a:gd name="connsiteX90" fmla="*/ 7965805 w 9517857"/>
              <a:gd name="connsiteY90" fmla="*/ 202230 h 920231"/>
              <a:gd name="connsiteX91" fmla="*/ 8147401 w 9517857"/>
              <a:gd name="connsiteY91" fmla="*/ 207492 h 920231"/>
              <a:gd name="connsiteX92" fmla="*/ 8256033 w 9517857"/>
              <a:gd name="connsiteY92" fmla="*/ 195588 h 920231"/>
              <a:gd name="connsiteX93" fmla="*/ 8410677 w 9517857"/>
              <a:gd name="connsiteY93" fmla="*/ 174042 h 920231"/>
              <a:gd name="connsiteX94" fmla="*/ 8617841 w 9517857"/>
              <a:gd name="connsiteY94" fmla="*/ 157042 h 920231"/>
              <a:gd name="connsiteX95" fmla="*/ 8715976 w 9517857"/>
              <a:gd name="connsiteY95" fmla="*/ 180249 h 920231"/>
              <a:gd name="connsiteX96" fmla="*/ 8778827 w 9517857"/>
              <a:gd name="connsiteY96" fmla="*/ 174811 h 920231"/>
              <a:gd name="connsiteX97" fmla="*/ 8840778 w 9517857"/>
              <a:gd name="connsiteY97" fmla="*/ 145024 h 920231"/>
              <a:gd name="connsiteX98" fmla="*/ 9010380 w 9517857"/>
              <a:gd name="connsiteY98" fmla="*/ 93766 h 920231"/>
              <a:gd name="connsiteX99" fmla="*/ 9110856 w 9517857"/>
              <a:gd name="connsiteY99" fmla="*/ 72872 h 920231"/>
              <a:gd name="connsiteX100" fmla="*/ 9268817 w 9517857"/>
              <a:gd name="connsiteY100" fmla="*/ 54957 h 920231"/>
              <a:gd name="connsiteX101" fmla="*/ 9316667 w 9517857"/>
              <a:gd name="connsiteY101" fmla="*/ 46922 h 920231"/>
              <a:gd name="connsiteX102" fmla="*/ 9428209 w 9517857"/>
              <a:gd name="connsiteY102" fmla="*/ 31798 h 920231"/>
              <a:gd name="connsiteX103" fmla="*/ 9488916 w 9517857"/>
              <a:gd name="connsiteY103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769329 w 9517857"/>
              <a:gd name="connsiteY59" fmla="*/ 235460 h 920231"/>
              <a:gd name="connsiteX60" fmla="*/ 4807816 w 9517857"/>
              <a:gd name="connsiteY60" fmla="*/ 0 h 920231"/>
              <a:gd name="connsiteX61" fmla="*/ 4826683 w 9517857"/>
              <a:gd name="connsiteY61" fmla="*/ 165317 h 920231"/>
              <a:gd name="connsiteX62" fmla="*/ 4827826 w 9517857"/>
              <a:gd name="connsiteY62" fmla="*/ 248852 h 920231"/>
              <a:gd name="connsiteX63" fmla="*/ 4892569 w 9517857"/>
              <a:gd name="connsiteY63" fmla="*/ 251808 h 920231"/>
              <a:gd name="connsiteX64" fmla="*/ 4896611 w 9517857"/>
              <a:gd name="connsiteY64" fmla="*/ 242323 h 920231"/>
              <a:gd name="connsiteX65" fmla="*/ 4917286 w 9517857"/>
              <a:gd name="connsiteY65" fmla="*/ 245534 h 920231"/>
              <a:gd name="connsiteX66" fmla="*/ 4981173 w 9517857"/>
              <a:gd name="connsiteY66" fmla="*/ 248978 h 920231"/>
              <a:gd name="connsiteX67" fmla="*/ 5060397 w 9517857"/>
              <a:gd name="connsiteY67" fmla="*/ 265563 h 920231"/>
              <a:gd name="connsiteX68" fmla="*/ 5252996 w 9517857"/>
              <a:gd name="connsiteY68" fmla="*/ 272530 h 920231"/>
              <a:gd name="connsiteX69" fmla="*/ 5358056 w 9517857"/>
              <a:gd name="connsiteY69" fmla="*/ 249123 h 920231"/>
              <a:gd name="connsiteX70" fmla="*/ 5426496 w 9517857"/>
              <a:gd name="connsiteY70" fmla="*/ 237017 h 920231"/>
              <a:gd name="connsiteX71" fmla="*/ 5497161 w 9517857"/>
              <a:gd name="connsiteY71" fmla="*/ 230683 h 920231"/>
              <a:gd name="connsiteX72" fmla="*/ 5826043 w 9517857"/>
              <a:gd name="connsiteY72" fmla="*/ 149948 h 920231"/>
              <a:gd name="connsiteX73" fmla="*/ 6013415 w 9517857"/>
              <a:gd name="connsiteY73" fmla="*/ 139191 h 920231"/>
              <a:gd name="connsiteX74" fmla="*/ 6080994 w 9517857"/>
              <a:gd name="connsiteY74" fmla="*/ 144813 h 920231"/>
              <a:gd name="connsiteX75" fmla="*/ 6194152 w 9517857"/>
              <a:gd name="connsiteY75" fmla="*/ 153647 h 920231"/>
              <a:gd name="connsiteX76" fmla="*/ 6281379 w 9517857"/>
              <a:gd name="connsiteY76" fmla="*/ 183501 h 920231"/>
              <a:gd name="connsiteX77" fmla="*/ 6374947 w 9517857"/>
              <a:gd name="connsiteY77" fmla="*/ 181674 h 920231"/>
              <a:gd name="connsiteX78" fmla="*/ 6448518 w 9517857"/>
              <a:gd name="connsiteY78" fmla="*/ 166253 h 920231"/>
              <a:gd name="connsiteX79" fmla="*/ 6544700 w 9517857"/>
              <a:gd name="connsiteY79" fmla="*/ 169036 h 920231"/>
              <a:gd name="connsiteX80" fmla="*/ 6648353 w 9517857"/>
              <a:gd name="connsiteY80" fmla="*/ 174125 h 920231"/>
              <a:gd name="connsiteX81" fmla="*/ 6736227 w 9517857"/>
              <a:gd name="connsiteY81" fmla="*/ 175091 h 920231"/>
              <a:gd name="connsiteX82" fmla="*/ 6977218 w 9517857"/>
              <a:gd name="connsiteY82" fmla="*/ 186164 h 920231"/>
              <a:gd name="connsiteX83" fmla="*/ 7065221 w 9517857"/>
              <a:gd name="connsiteY83" fmla="*/ 229406 h 920231"/>
              <a:gd name="connsiteX84" fmla="*/ 7358195 w 9517857"/>
              <a:gd name="connsiteY84" fmla="*/ 253615 h 920231"/>
              <a:gd name="connsiteX85" fmla="*/ 7565449 w 9517857"/>
              <a:gd name="connsiteY85" fmla="*/ 260825 h 920231"/>
              <a:gd name="connsiteX86" fmla="*/ 7599285 w 9517857"/>
              <a:gd name="connsiteY86" fmla="*/ 267896 h 920231"/>
              <a:gd name="connsiteX87" fmla="*/ 7644411 w 9517857"/>
              <a:gd name="connsiteY87" fmla="*/ 260861 h 920231"/>
              <a:gd name="connsiteX88" fmla="*/ 7825110 w 9517857"/>
              <a:gd name="connsiteY88" fmla="*/ 230984 h 920231"/>
              <a:gd name="connsiteX89" fmla="*/ 7965805 w 9517857"/>
              <a:gd name="connsiteY89" fmla="*/ 202230 h 920231"/>
              <a:gd name="connsiteX90" fmla="*/ 8147401 w 9517857"/>
              <a:gd name="connsiteY90" fmla="*/ 207492 h 920231"/>
              <a:gd name="connsiteX91" fmla="*/ 8256033 w 9517857"/>
              <a:gd name="connsiteY91" fmla="*/ 195588 h 920231"/>
              <a:gd name="connsiteX92" fmla="*/ 8410677 w 9517857"/>
              <a:gd name="connsiteY92" fmla="*/ 174042 h 920231"/>
              <a:gd name="connsiteX93" fmla="*/ 8617841 w 9517857"/>
              <a:gd name="connsiteY93" fmla="*/ 157042 h 920231"/>
              <a:gd name="connsiteX94" fmla="*/ 8715976 w 9517857"/>
              <a:gd name="connsiteY94" fmla="*/ 180249 h 920231"/>
              <a:gd name="connsiteX95" fmla="*/ 8778827 w 9517857"/>
              <a:gd name="connsiteY95" fmla="*/ 174811 h 920231"/>
              <a:gd name="connsiteX96" fmla="*/ 8840778 w 9517857"/>
              <a:gd name="connsiteY96" fmla="*/ 145024 h 920231"/>
              <a:gd name="connsiteX97" fmla="*/ 9010380 w 9517857"/>
              <a:gd name="connsiteY97" fmla="*/ 93766 h 920231"/>
              <a:gd name="connsiteX98" fmla="*/ 9110856 w 9517857"/>
              <a:gd name="connsiteY98" fmla="*/ 72872 h 920231"/>
              <a:gd name="connsiteX99" fmla="*/ 9268817 w 9517857"/>
              <a:gd name="connsiteY99" fmla="*/ 54957 h 920231"/>
              <a:gd name="connsiteX100" fmla="*/ 9316667 w 9517857"/>
              <a:gd name="connsiteY100" fmla="*/ 46922 h 920231"/>
              <a:gd name="connsiteX101" fmla="*/ 9428209 w 9517857"/>
              <a:gd name="connsiteY101" fmla="*/ 31798 h 920231"/>
              <a:gd name="connsiteX102" fmla="*/ 9488916 w 9517857"/>
              <a:gd name="connsiteY102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752894 w 9517857"/>
              <a:gd name="connsiteY58" fmla="*/ 241750 h 920231"/>
              <a:gd name="connsiteX59" fmla="*/ 4807816 w 9517857"/>
              <a:gd name="connsiteY59" fmla="*/ 0 h 920231"/>
              <a:gd name="connsiteX60" fmla="*/ 4826683 w 9517857"/>
              <a:gd name="connsiteY60" fmla="*/ 165317 h 920231"/>
              <a:gd name="connsiteX61" fmla="*/ 4827826 w 9517857"/>
              <a:gd name="connsiteY61" fmla="*/ 248852 h 920231"/>
              <a:gd name="connsiteX62" fmla="*/ 4892569 w 9517857"/>
              <a:gd name="connsiteY62" fmla="*/ 251808 h 920231"/>
              <a:gd name="connsiteX63" fmla="*/ 4896611 w 9517857"/>
              <a:gd name="connsiteY63" fmla="*/ 242323 h 920231"/>
              <a:gd name="connsiteX64" fmla="*/ 4917286 w 9517857"/>
              <a:gd name="connsiteY64" fmla="*/ 245534 h 920231"/>
              <a:gd name="connsiteX65" fmla="*/ 4981173 w 9517857"/>
              <a:gd name="connsiteY65" fmla="*/ 248978 h 920231"/>
              <a:gd name="connsiteX66" fmla="*/ 5060397 w 9517857"/>
              <a:gd name="connsiteY66" fmla="*/ 265563 h 920231"/>
              <a:gd name="connsiteX67" fmla="*/ 5252996 w 9517857"/>
              <a:gd name="connsiteY67" fmla="*/ 272530 h 920231"/>
              <a:gd name="connsiteX68" fmla="*/ 5358056 w 9517857"/>
              <a:gd name="connsiteY68" fmla="*/ 249123 h 920231"/>
              <a:gd name="connsiteX69" fmla="*/ 5426496 w 9517857"/>
              <a:gd name="connsiteY69" fmla="*/ 237017 h 920231"/>
              <a:gd name="connsiteX70" fmla="*/ 5497161 w 9517857"/>
              <a:gd name="connsiteY70" fmla="*/ 230683 h 920231"/>
              <a:gd name="connsiteX71" fmla="*/ 5826043 w 9517857"/>
              <a:gd name="connsiteY71" fmla="*/ 149948 h 920231"/>
              <a:gd name="connsiteX72" fmla="*/ 6013415 w 9517857"/>
              <a:gd name="connsiteY72" fmla="*/ 139191 h 920231"/>
              <a:gd name="connsiteX73" fmla="*/ 6080994 w 9517857"/>
              <a:gd name="connsiteY73" fmla="*/ 144813 h 920231"/>
              <a:gd name="connsiteX74" fmla="*/ 6194152 w 9517857"/>
              <a:gd name="connsiteY74" fmla="*/ 153647 h 920231"/>
              <a:gd name="connsiteX75" fmla="*/ 6281379 w 9517857"/>
              <a:gd name="connsiteY75" fmla="*/ 183501 h 920231"/>
              <a:gd name="connsiteX76" fmla="*/ 6374947 w 9517857"/>
              <a:gd name="connsiteY76" fmla="*/ 181674 h 920231"/>
              <a:gd name="connsiteX77" fmla="*/ 6448518 w 9517857"/>
              <a:gd name="connsiteY77" fmla="*/ 166253 h 920231"/>
              <a:gd name="connsiteX78" fmla="*/ 6544700 w 9517857"/>
              <a:gd name="connsiteY78" fmla="*/ 169036 h 920231"/>
              <a:gd name="connsiteX79" fmla="*/ 6648353 w 9517857"/>
              <a:gd name="connsiteY79" fmla="*/ 174125 h 920231"/>
              <a:gd name="connsiteX80" fmla="*/ 6736227 w 9517857"/>
              <a:gd name="connsiteY80" fmla="*/ 175091 h 920231"/>
              <a:gd name="connsiteX81" fmla="*/ 6977218 w 9517857"/>
              <a:gd name="connsiteY81" fmla="*/ 186164 h 920231"/>
              <a:gd name="connsiteX82" fmla="*/ 7065221 w 9517857"/>
              <a:gd name="connsiteY82" fmla="*/ 229406 h 920231"/>
              <a:gd name="connsiteX83" fmla="*/ 7358195 w 9517857"/>
              <a:gd name="connsiteY83" fmla="*/ 253615 h 920231"/>
              <a:gd name="connsiteX84" fmla="*/ 7565449 w 9517857"/>
              <a:gd name="connsiteY84" fmla="*/ 260825 h 920231"/>
              <a:gd name="connsiteX85" fmla="*/ 7599285 w 9517857"/>
              <a:gd name="connsiteY85" fmla="*/ 267896 h 920231"/>
              <a:gd name="connsiteX86" fmla="*/ 7644411 w 9517857"/>
              <a:gd name="connsiteY86" fmla="*/ 260861 h 920231"/>
              <a:gd name="connsiteX87" fmla="*/ 7825110 w 9517857"/>
              <a:gd name="connsiteY87" fmla="*/ 230984 h 920231"/>
              <a:gd name="connsiteX88" fmla="*/ 7965805 w 9517857"/>
              <a:gd name="connsiteY88" fmla="*/ 202230 h 920231"/>
              <a:gd name="connsiteX89" fmla="*/ 8147401 w 9517857"/>
              <a:gd name="connsiteY89" fmla="*/ 207492 h 920231"/>
              <a:gd name="connsiteX90" fmla="*/ 8256033 w 9517857"/>
              <a:gd name="connsiteY90" fmla="*/ 195588 h 920231"/>
              <a:gd name="connsiteX91" fmla="*/ 8410677 w 9517857"/>
              <a:gd name="connsiteY91" fmla="*/ 174042 h 920231"/>
              <a:gd name="connsiteX92" fmla="*/ 8617841 w 9517857"/>
              <a:gd name="connsiteY92" fmla="*/ 157042 h 920231"/>
              <a:gd name="connsiteX93" fmla="*/ 8715976 w 9517857"/>
              <a:gd name="connsiteY93" fmla="*/ 180249 h 920231"/>
              <a:gd name="connsiteX94" fmla="*/ 8778827 w 9517857"/>
              <a:gd name="connsiteY94" fmla="*/ 174811 h 920231"/>
              <a:gd name="connsiteX95" fmla="*/ 8840778 w 9517857"/>
              <a:gd name="connsiteY95" fmla="*/ 145024 h 920231"/>
              <a:gd name="connsiteX96" fmla="*/ 9010380 w 9517857"/>
              <a:gd name="connsiteY96" fmla="*/ 93766 h 920231"/>
              <a:gd name="connsiteX97" fmla="*/ 9110856 w 9517857"/>
              <a:gd name="connsiteY97" fmla="*/ 72872 h 920231"/>
              <a:gd name="connsiteX98" fmla="*/ 9268817 w 9517857"/>
              <a:gd name="connsiteY98" fmla="*/ 54957 h 920231"/>
              <a:gd name="connsiteX99" fmla="*/ 9316667 w 9517857"/>
              <a:gd name="connsiteY99" fmla="*/ 46922 h 920231"/>
              <a:gd name="connsiteX100" fmla="*/ 9428209 w 9517857"/>
              <a:gd name="connsiteY100" fmla="*/ 31798 h 920231"/>
              <a:gd name="connsiteX101" fmla="*/ 9488916 w 9517857"/>
              <a:gd name="connsiteY101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719994 w 9517857"/>
              <a:gd name="connsiteY57" fmla="*/ 247182 h 920231"/>
              <a:gd name="connsiteX58" fmla="*/ 4807816 w 9517857"/>
              <a:gd name="connsiteY58" fmla="*/ 0 h 920231"/>
              <a:gd name="connsiteX59" fmla="*/ 4826683 w 9517857"/>
              <a:gd name="connsiteY59" fmla="*/ 165317 h 920231"/>
              <a:gd name="connsiteX60" fmla="*/ 4827826 w 9517857"/>
              <a:gd name="connsiteY60" fmla="*/ 248852 h 920231"/>
              <a:gd name="connsiteX61" fmla="*/ 4892569 w 9517857"/>
              <a:gd name="connsiteY61" fmla="*/ 251808 h 920231"/>
              <a:gd name="connsiteX62" fmla="*/ 4896611 w 9517857"/>
              <a:gd name="connsiteY62" fmla="*/ 242323 h 920231"/>
              <a:gd name="connsiteX63" fmla="*/ 4917286 w 9517857"/>
              <a:gd name="connsiteY63" fmla="*/ 245534 h 920231"/>
              <a:gd name="connsiteX64" fmla="*/ 4981173 w 9517857"/>
              <a:gd name="connsiteY64" fmla="*/ 248978 h 920231"/>
              <a:gd name="connsiteX65" fmla="*/ 5060397 w 9517857"/>
              <a:gd name="connsiteY65" fmla="*/ 265563 h 920231"/>
              <a:gd name="connsiteX66" fmla="*/ 5252996 w 9517857"/>
              <a:gd name="connsiteY66" fmla="*/ 272530 h 920231"/>
              <a:gd name="connsiteX67" fmla="*/ 5358056 w 9517857"/>
              <a:gd name="connsiteY67" fmla="*/ 249123 h 920231"/>
              <a:gd name="connsiteX68" fmla="*/ 5426496 w 9517857"/>
              <a:gd name="connsiteY68" fmla="*/ 237017 h 920231"/>
              <a:gd name="connsiteX69" fmla="*/ 5497161 w 9517857"/>
              <a:gd name="connsiteY69" fmla="*/ 230683 h 920231"/>
              <a:gd name="connsiteX70" fmla="*/ 5826043 w 9517857"/>
              <a:gd name="connsiteY70" fmla="*/ 149948 h 920231"/>
              <a:gd name="connsiteX71" fmla="*/ 6013415 w 9517857"/>
              <a:gd name="connsiteY71" fmla="*/ 139191 h 920231"/>
              <a:gd name="connsiteX72" fmla="*/ 6080994 w 9517857"/>
              <a:gd name="connsiteY72" fmla="*/ 144813 h 920231"/>
              <a:gd name="connsiteX73" fmla="*/ 6194152 w 9517857"/>
              <a:gd name="connsiteY73" fmla="*/ 153647 h 920231"/>
              <a:gd name="connsiteX74" fmla="*/ 6281379 w 9517857"/>
              <a:gd name="connsiteY74" fmla="*/ 183501 h 920231"/>
              <a:gd name="connsiteX75" fmla="*/ 6374947 w 9517857"/>
              <a:gd name="connsiteY75" fmla="*/ 181674 h 920231"/>
              <a:gd name="connsiteX76" fmla="*/ 6448518 w 9517857"/>
              <a:gd name="connsiteY76" fmla="*/ 166253 h 920231"/>
              <a:gd name="connsiteX77" fmla="*/ 6544700 w 9517857"/>
              <a:gd name="connsiteY77" fmla="*/ 169036 h 920231"/>
              <a:gd name="connsiteX78" fmla="*/ 6648353 w 9517857"/>
              <a:gd name="connsiteY78" fmla="*/ 174125 h 920231"/>
              <a:gd name="connsiteX79" fmla="*/ 6736227 w 9517857"/>
              <a:gd name="connsiteY79" fmla="*/ 175091 h 920231"/>
              <a:gd name="connsiteX80" fmla="*/ 6977218 w 9517857"/>
              <a:gd name="connsiteY80" fmla="*/ 186164 h 920231"/>
              <a:gd name="connsiteX81" fmla="*/ 7065221 w 9517857"/>
              <a:gd name="connsiteY81" fmla="*/ 229406 h 920231"/>
              <a:gd name="connsiteX82" fmla="*/ 7358195 w 9517857"/>
              <a:gd name="connsiteY82" fmla="*/ 253615 h 920231"/>
              <a:gd name="connsiteX83" fmla="*/ 7565449 w 9517857"/>
              <a:gd name="connsiteY83" fmla="*/ 260825 h 920231"/>
              <a:gd name="connsiteX84" fmla="*/ 7599285 w 9517857"/>
              <a:gd name="connsiteY84" fmla="*/ 267896 h 920231"/>
              <a:gd name="connsiteX85" fmla="*/ 7644411 w 9517857"/>
              <a:gd name="connsiteY85" fmla="*/ 260861 h 920231"/>
              <a:gd name="connsiteX86" fmla="*/ 7825110 w 9517857"/>
              <a:gd name="connsiteY86" fmla="*/ 230984 h 920231"/>
              <a:gd name="connsiteX87" fmla="*/ 7965805 w 9517857"/>
              <a:gd name="connsiteY87" fmla="*/ 202230 h 920231"/>
              <a:gd name="connsiteX88" fmla="*/ 8147401 w 9517857"/>
              <a:gd name="connsiteY88" fmla="*/ 207492 h 920231"/>
              <a:gd name="connsiteX89" fmla="*/ 8256033 w 9517857"/>
              <a:gd name="connsiteY89" fmla="*/ 195588 h 920231"/>
              <a:gd name="connsiteX90" fmla="*/ 8410677 w 9517857"/>
              <a:gd name="connsiteY90" fmla="*/ 174042 h 920231"/>
              <a:gd name="connsiteX91" fmla="*/ 8617841 w 9517857"/>
              <a:gd name="connsiteY91" fmla="*/ 157042 h 920231"/>
              <a:gd name="connsiteX92" fmla="*/ 8715976 w 9517857"/>
              <a:gd name="connsiteY92" fmla="*/ 180249 h 920231"/>
              <a:gd name="connsiteX93" fmla="*/ 8778827 w 9517857"/>
              <a:gd name="connsiteY93" fmla="*/ 174811 h 920231"/>
              <a:gd name="connsiteX94" fmla="*/ 8840778 w 9517857"/>
              <a:gd name="connsiteY94" fmla="*/ 145024 h 920231"/>
              <a:gd name="connsiteX95" fmla="*/ 9010380 w 9517857"/>
              <a:gd name="connsiteY95" fmla="*/ 93766 h 920231"/>
              <a:gd name="connsiteX96" fmla="*/ 9110856 w 9517857"/>
              <a:gd name="connsiteY96" fmla="*/ 72872 h 920231"/>
              <a:gd name="connsiteX97" fmla="*/ 9268817 w 9517857"/>
              <a:gd name="connsiteY97" fmla="*/ 54957 h 920231"/>
              <a:gd name="connsiteX98" fmla="*/ 9316667 w 9517857"/>
              <a:gd name="connsiteY98" fmla="*/ 46922 h 920231"/>
              <a:gd name="connsiteX99" fmla="*/ 9428209 w 9517857"/>
              <a:gd name="connsiteY99" fmla="*/ 31798 h 920231"/>
              <a:gd name="connsiteX100" fmla="*/ 9488916 w 9517857"/>
              <a:gd name="connsiteY100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689051 w 9517857"/>
              <a:gd name="connsiteY56" fmla="*/ 252843 h 920231"/>
              <a:gd name="connsiteX57" fmla="*/ 4807816 w 9517857"/>
              <a:gd name="connsiteY57" fmla="*/ 0 h 920231"/>
              <a:gd name="connsiteX58" fmla="*/ 4826683 w 9517857"/>
              <a:gd name="connsiteY58" fmla="*/ 165317 h 920231"/>
              <a:gd name="connsiteX59" fmla="*/ 4827826 w 9517857"/>
              <a:gd name="connsiteY59" fmla="*/ 248852 h 920231"/>
              <a:gd name="connsiteX60" fmla="*/ 4892569 w 9517857"/>
              <a:gd name="connsiteY60" fmla="*/ 251808 h 920231"/>
              <a:gd name="connsiteX61" fmla="*/ 4896611 w 9517857"/>
              <a:gd name="connsiteY61" fmla="*/ 242323 h 920231"/>
              <a:gd name="connsiteX62" fmla="*/ 4917286 w 9517857"/>
              <a:gd name="connsiteY62" fmla="*/ 245534 h 920231"/>
              <a:gd name="connsiteX63" fmla="*/ 4981173 w 9517857"/>
              <a:gd name="connsiteY63" fmla="*/ 248978 h 920231"/>
              <a:gd name="connsiteX64" fmla="*/ 5060397 w 9517857"/>
              <a:gd name="connsiteY64" fmla="*/ 265563 h 920231"/>
              <a:gd name="connsiteX65" fmla="*/ 5252996 w 9517857"/>
              <a:gd name="connsiteY65" fmla="*/ 272530 h 920231"/>
              <a:gd name="connsiteX66" fmla="*/ 5358056 w 9517857"/>
              <a:gd name="connsiteY66" fmla="*/ 249123 h 920231"/>
              <a:gd name="connsiteX67" fmla="*/ 5426496 w 9517857"/>
              <a:gd name="connsiteY67" fmla="*/ 237017 h 920231"/>
              <a:gd name="connsiteX68" fmla="*/ 5497161 w 9517857"/>
              <a:gd name="connsiteY68" fmla="*/ 230683 h 920231"/>
              <a:gd name="connsiteX69" fmla="*/ 5826043 w 9517857"/>
              <a:gd name="connsiteY69" fmla="*/ 149948 h 920231"/>
              <a:gd name="connsiteX70" fmla="*/ 6013415 w 9517857"/>
              <a:gd name="connsiteY70" fmla="*/ 139191 h 920231"/>
              <a:gd name="connsiteX71" fmla="*/ 6080994 w 9517857"/>
              <a:gd name="connsiteY71" fmla="*/ 144813 h 920231"/>
              <a:gd name="connsiteX72" fmla="*/ 6194152 w 9517857"/>
              <a:gd name="connsiteY72" fmla="*/ 153647 h 920231"/>
              <a:gd name="connsiteX73" fmla="*/ 6281379 w 9517857"/>
              <a:gd name="connsiteY73" fmla="*/ 183501 h 920231"/>
              <a:gd name="connsiteX74" fmla="*/ 6374947 w 9517857"/>
              <a:gd name="connsiteY74" fmla="*/ 181674 h 920231"/>
              <a:gd name="connsiteX75" fmla="*/ 6448518 w 9517857"/>
              <a:gd name="connsiteY75" fmla="*/ 166253 h 920231"/>
              <a:gd name="connsiteX76" fmla="*/ 6544700 w 9517857"/>
              <a:gd name="connsiteY76" fmla="*/ 169036 h 920231"/>
              <a:gd name="connsiteX77" fmla="*/ 6648353 w 9517857"/>
              <a:gd name="connsiteY77" fmla="*/ 174125 h 920231"/>
              <a:gd name="connsiteX78" fmla="*/ 6736227 w 9517857"/>
              <a:gd name="connsiteY78" fmla="*/ 175091 h 920231"/>
              <a:gd name="connsiteX79" fmla="*/ 6977218 w 9517857"/>
              <a:gd name="connsiteY79" fmla="*/ 186164 h 920231"/>
              <a:gd name="connsiteX80" fmla="*/ 7065221 w 9517857"/>
              <a:gd name="connsiteY80" fmla="*/ 229406 h 920231"/>
              <a:gd name="connsiteX81" fmla="*/ 7358195 w 9517857"/>
              <a:gd name="connsiteY81" fmla="*/ 253615 h 920231"/>
              <a:gd name="connsiteX82" fmla="*/ 7565449 w 9517857"/>
              <a:gd name="connsiteY82" fmla="*/ 260825 h 920231"/>
              <a:gd name="connsiteX83" fmla="*/ 7599285 w 9517857"/>
              <a:gd name="connsiteY83" fmla="*/ 267896 h 920231"/>
              <a:gd name="connsiteX84" fmla="*/ 7644411 w 9517857"/>
              <a:gd name="connsiteY84" fmla="*/ 260861 h 920231"/>
              <a:gd name="connsiteX85" fmla="*/ 7825110 w 9517857"/>
              <a:gd name="connsiteY85" fmla="*/ 230984 h 920231"/>
              <a:gd name="connsiteX86" fmla="*/ 7965805 w 9517857"/>
              <a:gd name="connsiteY86" fmla="*/ 202230 h 920231"/>
              <a:gd name="connsiteX87" fmla="*/ 8147401 w 9517857"/>
              <a:gd name="connsiteY87" fmla="*/ 207492 h 920231"/>
              <a:gd name="connsiteX88" fmla="*/ 8256033 w 9517857"/>
              <a:gd name="connsiteY88" fmla="*/ 195588 h 920231"/>
              <a:gd name="connsiteX89" fmla="*/ 8410677 w 9517857"/>
              <a:gd name="connsiteY89" fmla="*/ 174042 h 920231"/>
              <a:gd name="connsiteX90" fmla="*/ 8617841 w 9517857"/>
              <a:gd name="connsiteY90" fmla="*/ 157042 h 920231"/>
              <a:gd name="connsiteX91" fmla="*/ 8715976 w 9517857"/>
              <a:gd name="connsiteY91" fmla="*/ 180249 h 920231"/>
              <a:gd name="connsiteX92" fmla="*/ 8778827 w 9517857"/>
              <a:gd name="connsiteY92" fmla="*/ 174811 h 920231"/>
              <a:gd name="connsiteX93" fmla="*/ 8840778 w 9517857"/>
              <a:gd name="connsiteY93" fmla="*/ 145024 h 920231"/>
              <a:gd name="connsiteX94" fmla="*/ 9010380 w 9517857"/>
              <a:gd name="connsiteY94" fmla="*/ 93766 h 920231"/>
              <a:gd name="connsiteX95" fmla="*/ 9110856 w 9517857"/>
              <a:gd name="connsiteY95" fmla="*/ 72872 h 920231"/>
              <a:gd name="connsiteX96" fmla="*/ 9268817 w 9517857"/>
              <a:gd name="connsiteY96" fmla="*/ 54957 h 920231"/>
              <a:gd name="connsiteX97" fmla="*/ 9316667 w 9517857"/>
              <a:gd name="connsiteY97" fmla="*/ 46922 h 920231"/>
              <a:gd name="connsiteX98" fmla="*/ 9428209 w 9517857"/>
              <a:gd name="connsiteY98" fmla="*/ 31798 h 920231"/>
              <a:gd name="connsiteX99" fmla="*/ 9488916 w 9517857"/>
              <a:gd name="connsiteY99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691675 w 9517857"/>
              <a:gd name="connsiteY55" fmla="*/ 255886 h 920231"/>
              <a:gd name="connsiteX56" fmla="*/ 4807816 w 9517857"/>
              <a:gd name="connsiteY56" fmla="*/ 0 h 920231"/>
              <a:gd name="connsiteX57" fmla="*/ 4826683 w 9517857"/>
              <a:gd name="connsiteY57" fmla="*/ 165317 h 920231"/>
              <a:gd name="connsiteX58" fmla="*/ 4827826 w 9517857"/>
              <a:gd name="connsiteY58" fmla="*/ 248852 h 920231"/>
              <a:gd name="connsiteX59" fmla="*/ 4892569 w 9517857"/>
              <a:gd name="connsiteY59" fmla="*/ 251808 h 920231"/>
              <a:gd name="connsiteX60" fmla="*/ 4896611 w 9517857"/>
              <a:gd name="connsiteY60" fmla="*/ 242323 h 920231"/>
              <a:gd name="connsiteX61" fmla="*/ 4917286 w 9517857"/>
              <a:gd name="connsiteY61" fmla="*/ 245534 h 920231"/>
              <a:gd name="connsiteX62" fmla="*/ 4981173 w 9517857"/>
              <a:gd name="connsiteY62" fmla="*/ 248978 h 920231"/>
              <a:gd name="connsiteX63" fmla="*/ 5060397 w 9517857"/>
              <a:gd name="connsiteY63" fmla="*/ 265563 h 920231"/>
              <a:gd name="connsiteX64" fmla="*/ 5252996 w 9517857"/>
              <a:gd name="connsiteY64" fmla="*/ 272530 h 920231"/>
              <a:gd name="connsiteX65" fmla="*/ 5358056 w 9517857"/>
              <a:gd name="connsiteY65" fmla="*/ 249123 h 920231"/>
              <a:gd name="connsiteX66" fmla="*/ 5426496 w 9517857"/>
              <a:gd name="connsiteY66" fmla="*/ 237017 h 920231"/>
              <a:gd name="connsiteX67" fmla="*/ 5497161 w 9517857"/>
              <a:gd name="connsiteY67" fmla="*/ 230683 h 920231"/>
              <a:gd name="connsiteX68" fmla="*/ 5826043 w 9517857"/>
              <a:gd name="connsiteY68" fmla="*/ 149948 h 920231"/>
              <a:gd name="connsiteX69" fmla="*/ 6013415 w 9517857"/>
              <a:gd name="connsiteY69" fmla="*/ 139191 h 920231"/>
              <a:gd name="connsiteX70" fmla="*/ 6080994 w 9517857"/>
              <a:gd name="connsiteY70" fmla="*/ 144813 h 920231"/>
              <a:gd name="connsiteX71" fmla="*/ 6194152 w 9517857"/>
              <a:gd name="connsiteY71" fmla="*/ 153647 h 920231"/>
              <a:gd name="connsiteX72" fmla="*/ 6281379 w 9517857"/>
              <a:gd name="connsiteY72" fmla="*/ 183501 h 920231"/>
              <a:gd name="connsiteX73" fmla="*/ 6374947 w 9517857"/>
              <a:gd name="connsiteY73" fmla="*/ 181674 h 920231"/>
              <a:gd name="connsiteX74" fmla="*/ 6448518 w 9517857"/>
              <a:gd name="connsiteY74" fmla="*/ 166253 h 920231"/>
              <a:gd name="connsiteX75" fmla="*/ 6544700 w 9517857"/>
              <a:gd name="connsiteY75" fmla="*/ 169036 h 920231"/>
              <a:gd name="connsiteX76" fmla="*/ 6648353 w 9517857"/>
              <a:gd name="connsiteY76" fmla="*/ 174125 h 920231"/>
              <a:gd name="connsiteX77" fmla="*/ 6736227 w 9517857"/>
              <a:gd name="connsiteY77" fmla="*/ 175091 h 920231"/>
              <a:gd name="connsiteX78" fmla="*/ 6977218 w 9517857"/>
              <a:gd name="connsiteY78" fmla="*/ 186164 h 920231"/>
              <a:gd name="connsiteX79" fmla="*/ 7065221 w 9517857"/>
              <a:gd name="connsiteY79" fmla="*/ 229406 h 920231"/>
              <a:gd name="connsiteX80" fmla="*/ 7358195 w 9517857"/>
              <a:gd name="connsiteY80" fmla="*/ 253615 h 920231"/>
              <a:gd name="connsiteX81" fmla="*/ 7565449 w 9517857"/>
              <a:gd name="connsiteY81" fmla="*/ 260825 h 920231"/>
              <a:gd name="connsiteX82" fmla="*/ 7599285 w 9517857"/>
              <a:gd name="connsiteY82" fmla="*/ 267896 h 920231"/>
              <a:gd name="connsiteX83" fmla="*/ 7644411 w 9517857"/>
              <a:gd name="connsiteY83" fmla="*/ 260861 h 920231"/>
              <a:gd name="connsiteX84" fmla="*/ 7825110 w 9517857"/>
              <a:gd name="connsiteY84" fmla="*/ 230984 h 920231"/>
              <a:gd name="connsiteX85" fmla="*/ 7965805 w 9517857"/>
              <a:gd name="connsiteY85" fmla="*/ 202230 h 920231"/>
              <a:gd name="connsiteX86" fmla="*/ 8147401 w 9517857"/>
              <a:gd name="connsiteY86" fmla="*/ 207492 h 920231"/>
              <a:gd name="connsiteX87" fmla="*/ 8256033 w 9517857"/>
              <a:gd name="connsiteY87" fmla="*/ 195588 h 920231"/>
              <a:gd name="connsiteX88" fmla="*/ 8410677 w 9517857"/>
              <a:gd name="connsiteY88" fmla="*/ 174042 h 920231"/>
              <a:gd name="connsiteX89" fmla="*/ 8617841 w 9517857"/>
              <a:gd name="connsiteY89" fmla="*/ 157042 h 920231"/>
              <a:gd name="connsiteX90" fmla="*/ 8715976 w 9517857"/>
              <a:gd name="connsiteY90" fmla="*/ 180249 h 920231"/>
              <a:gd name="connsiteX91" fmla="*/ 8778827 w 9517857"/>
              <a:gd name="connsiteY91" fmla="*/ 174811 h 920231"/>
              <a:gd name="connsiteX92" fmla="*/ 8840778 w 9517857"/>
              <a:gd name="connsiteY92" fmla="*/ 145024 h 920231"/>
              <a:gd name="connsiteX93" fmla="*/ 9010380 w 9517857"/>
              <a:gd name="connsiteY93" fmla="*/ 93766 h 920231"/>
              <a:gd name="connsiteX94" fmla="*/ 9110856 w 9517857"/>
              <a:gd name="connsiteY94" fmla="*/ 72872 h 920231"/>
              <a:gd name="connsiteX95" fmla="*/ 9268817 w 9517857"/>
              <a:gd name="connsiteY95" fmla="*/ 54957 h 920231"/>
              <a:gd name="connsiteX96" fmla="*/ 9316667 w 9517857"/>
              <a:gd name="connsiteY96" fmla="*/ 46922 h 920231"/>
              <a:gd name="connsiteX97" fmla="*/ 9428209 w 9517857"/>
              <a:gd name="connsiteY97" fmla="*/ 31798 h 920231"/>
              <a:gd name="connsiteX98" fmla="*/ 9488916 w 9517857"/>
              <a:gd name="connsiteY98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5225 w 9517857"/>
              <a:gd name="connsiteY4" fmla="*/ 248405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4685225 w 9517857"/>
              <a:gd name="connsiteY7" fmla="*/ 248405 h 920231"/>
              <a:gd name="connsiteX8" fmla="*/ 9488916 w 9517857"/>
              <a:gd name="connsiteY8" fmla="*/ 1875 h 920231"/>
              <a:gd name="connsiteX9" fmla="*/ 9517857 w 9517857"/>
              <a:gd name="connsiteY9" fmla="*/ 1887 h 920231"/>
              <a:gd name="connsiteX10" fmla="*/ 9517857 w 9517857"/>
              <a:gd name="connsiteY10" fmla="*/ 920231 h 920231"/>
              <a:gd name="connsiteX11" fmla="*/ 14604 w 9517857"/>
              <a:gd name="connsiteY11" fmla="*/ 920231 h 920231"/>
              <a:gd name="connsiteX12" fmla="*/ 12841 w 9517857"/>
              <a:gd name="connsiteY12" fmla="*/ 919638 h 920231"/>
              <a:gd name="connsiteX13" fmla="*/ 93 w 9517857"/>
              <a:gd name="connsiteY13" fmla="*/ 914346 h 920231"/>
              <a:gd name="connsiteX14" fmla="*/ 58674 w 9517857"/>
              <a:gd name="connsiteY14" fmla="*/ 892197 h 920231"/>
              <a:gd name="connsiteX15" fmla="*/ 275005 w 9517857"/>
              <a:gd name="connsiteY15" fmla="*/ 809104 h 920231"/>
              <a:gd name="connsiteX16" fmla="*/ 587824 w 9517857"/>
              <a:gd name="connsiteY16" fmla="*/ 800070 h 920231"/>
              <a:gd name="connsiteX17" fmla="*/ 727985 w 9517857"/>
              <a:gd name="connsiteY17" fmla="*/ 721701 h 920231"/>
              <a:gd name="connsiteX18" fmla="*/ 778982 w 9517857"/>
              <a:gd name="connsiteY18" fmla="*/ 712017 h 920231"/>
              <a:gd name="connsiteX19" fmla="*/ 849944 w 9517857"/>
              <a:gd name="connsiteY19" fmla="*/ 719862 h 920231"/>
              <a:gd name="connsiteX20" fmla="*/ 901402 w 9517857"/>
              <a:gd name="connsiteY20" fmla="*/ 730920 h 920231"/>
              <a:gd name="connsiteX21" fmla="*/ 930946 w 9517857"/>
              <a:gd name="connsiteY21" fmla="*/ 735921 h 920231"/>
              <a:gd name="connsiteX22" fmla="*/ 986250 w 9517857"/>
              <a:gd name="connsiteY22" fmla="*/ 715405 h 920231"/>
              <a:gd name="connsiteX23" fmla="*/ 1013752 w 9517857"/>
              <a:gd name="connsiteY23" fmla="*/ 715236 h 920231"/>
              <a:gd name="connsiteX24" fmla="*/ 1023734 w 9517857"/>
              <a:gd name="connsiteY24" fmla="*/ 720446 h 920231"/>
              <a:gd name="connsiteX25" fmla="*/ 1063207 w 9517857"/>
              <a:gd name="connsiteY25" fmla="*/ 717526 h 920231"/>
              <a:gd name="connsiteX26" fmla="*/ 1081980 w 9517857"/>
              <a:gd name="connsiteY26" fmla="*/ 740330 h 920231"/>
              <a:gd name="connsiteX27" fmla="*/ 1218120 w 9517857"/>
              <a:gd name="connsiteY27" fmla="*/ 715155 h 920231"/>
              <a:gd name="connsiteX28" fmla="*/ 1397459 w 9517857"/>
              <a:gd name="connsiteY28" fmla="*/ 693065 h 920231"/>
              <a:gd name="connsiteX29" fmla="*/ 1580688 w 9517857"/>
              <a:gd name="connsiteY29" fmla="*/ 695572 h 920231"/>
              <a:gd name="connsiteX30" fmla="*/ 1772334 w 9517857"/>
              <a:gd name="connsiteY30" fmla="*/ 712515 h 920231"/>
              <a:gd name="connsiteX31" fmla="*/ 2002561 w 9517857"/>
              <a:gd name="connsiteY31" fmla="*/ 661792 h 920231"/>
              <a:gd name="connsiteX32" fmla="*/ 2135144 w 9517857"/>
              <a:gd name="connsiteY32" fmla="*/ 638376 h 920231"/>
              <a:gd name="connsiteX33" fmla="*/ 2440292 w 9517857"/>
              <a:gd name="connsiteY33" fmla="*/ 595737 h 920231"/>
              <a:gd name="connsiteX34" fmla="*/ 2547829 w 9517857"/>
              <a:gd name="connsiteY34" fmla="*/ 568025 h 920231"/>
              <a:gd name="connsiteX35" fmla="*/ 2658055 w 9517857"/>
              <a:gd name="connsiteY35" fmla="*/ 580602 h 920231"/>
              <a:gd name="connsiteX36" fmla="*/ 2693698 w 9517857"/>
              <a:gd name="connsiteY36" fmla="*/ 561904 h 920231"/>
              <a:gd name="connsiteX37" fmla="*/ 2699673 w 9517857"/>
              <a:gd name="connsiteY37" fmla="*/ 558275 h 920231"/>
              <a:gd name="connsiteX38" fmla="*/ 2727306 w 9517857"/>
              <a:gd name="connsiteY38" fmla="*/ 552573 h 920231"/>
              <a:gd name="connsiteX39" fmla="*/ 2730451 w 9517857"/>
              <a:gd name="connsiteY39" fmla="*/ 539933 h 920231"/>
              <a:gd name="connsiteX40" fmla="*/ 2768713 w 9517857"/>
              <a:gd name="connsiteY40" fmla="*/ 523450 h 920231"/>
              <a:gd name="connsiteX41" fmla="*/ 2820868 w 9517857"/>
              <a:gd name="connsiteY41" fmla="*/ 516035 h 920231"/>
              <a:gd name="connsiteX42" fmla="*/ 3073635 w 9517857"/>
              <a:gd name="connsiteY42" fmla="*/ 493169 h 920231"/>
              <a:gd name="connsiteX43" fmla="*/ 3222071 w 9517857"/>
              <a:gd name="connsiteY43" fmla="*/ 472434 h 920231"/>
              <a:gd name="connsiteX44" fmla="*/ 3274069 w 9517857"/>
              <a:gd name="connsiteY44" fmla="*/ 453480 h 920231"/>
              <a:gd name="connsiteX45" fmla="*/ 3349632 w 9517857"/>
              <a:gd name="connsiteY45" fmla="*/ 434458 h 920231"/>
              <a:gd name="connsiteX46" fmla="*/ 3479593 w 9517857"/>
              <a:gd name="connsiteY46" fmla="*/ 392312 h 920231"/>
              <a:gd name="connsiteX47" fmla="*/ 3651428 w 9517857"/>
              <a:gd name="connsiteY47" fmla="*/ 363682 h 920231"/>
              <a:gd name="connsiteX48" fmla="*/ 3750023 w 9517857"/>
              <a:gd name="connsiteY48" fmla="*/ 372553 h 920231"/>
              <a:gd name="connsiteX49" fmla="*/ 3844133 w 9517857"/>
              <a:gd name="connsiteY49" fmla="*/ 362523 h 920231"/>
              <a:gd name="connsiteX50" fmla="*/ 3933803 w 9517857"/>
              <a:gd name="connsiteY50" fmla="*/ 359190 h 920231"/>
              <a:gd name="connsiteX51" fmla="*/ 4266740 w 9517857"/>
              <a:gd name="connsiteY51" fmla="*/ 363329 h 920231"/>
              <a:gd name="connsiteX52" fmla="*/ 4430770 w 9517857"/>
              <a:gd name="connsiteY52" fmla="*/ 344518 h 920231"/>
              <a:gd name="connsiteX53" fmla="*/ 4512664 w 9517857"/>
              <a:gd name="connsiteY53" fmla="*/ 321823 h 920231"/>
              <a:gd name="connsiteX54" fmla="*/ 4616423 w 9517857"/>
              <a:gd name="connsiteY54" fmla="*/ 292789 h 920231"/>
              <a:gd name="connsiteX55" fmla="*/ 4807816 w 9517857"/>
              <a:gd name="connsiteY55" fmla="*/ 0 h 920231"/>
              <a:gd name="connsiteX56" fmla="*/ 4826683 w 9517857"/>
              <a:gd name="connsiteY56" fmla="*/ 165317 h 920231"/>
              <a:gd name="connsiteX57" fmla="*/ 4827826 w 9517857"/>
              <a:gd name="connsiteY57" fmla="*/ 248852 h 920231"/>
              <a:gd name="connsiteX58" fmla="*/ 4892569 w 9517857"/>
              <a:gd name="connsiteY58" fmla="*/ 251808 h 920231"/>
              <a:gd name="connsiteX59" fmla="*/ 4896611 w 9517857"/>
              <a:gd name="connsiteY59" fmla="*/ 242323 h 920231"/>
              <a:gd name="connsiteX60" fmla="*/ 4917286 w 9517857"/>
              <a:gd name="connsiteY60" fmla="*/ 245534 h 920231"/>
              <a:gd name="connsiteX61" fmla="*/ 4981173 w 9517857"/>
              <a:gd name="connsiteY61" fmla="*/ 248978 h 920231"/>
              <a:gd name="connsiteX62" fmla="*/ 5060397 w 9517857"/>
              <a:gd name="connsiteY62" fmla="*/ 265563 h 920231"/>
              <a:gd name="connsiteX63" fmla="*/ 5252996 w 9517857"/>
              <a:gd name="connsiteY63" fmla="*/ 272530 h 920231"/>
              <a:gd name="connsiteX64" fmla="*/ 5358056 w 9517857"/>
              <a:gd name="connsiteY64" fmla="*/ 249123 h 920231"/>
              <a:gd name="connsiteX65" fmla="*/ 5426496 w 9517857"/>
              <a:gd name="connsiteY65" fmla="*/ 237017 h 920231"/>
              <a:gd name="connsiteX66" fmla="*/ 5497161 w 9517857"/>
              <a:gd name="connsiteY66" fmla="*/ 230683 h 920231"/>
              <a:gd name="connsiteX67" fmla="*/ 5826043 w 9517857"/>
              <a:gd name="connsiteY67" fmla="*/ 149948 h 920231"/>
              <a:gd name="connsiteX68" fmla="*/ 6013415 w 9517857"/>
              <a:gd name="connsiteY68" fmla="*/ 139191 h 920231"/>
              <a:gd name="connsiteX69" fmla="*/ 6080994 w 9517857"/>
              <a:gd name="connsiteY69" fmla="*/ 144813 h 920231"/>
              <a:gd name="connsiteX70" fmla="*/ 6194152 w 9517857"/>
              <a:gd name="connsiteY70" fmla="*/ 153647 h 920231"/>
              <a:gd name="connsiteX71" fmla="*/ 6281379 w 9517857"/>
              <a:gd name="connsiteY71" fmla="*/ 183501 h 920231"/>
              <a:gd name="connsiteX72" fmla="*/ 6374947 w 9517857"/>
              <a:gd name="connsiteY72" fmla="*/ 181674 h 920231"/>
              <a:gd name="connsiteX73" fmla="*/ 6448518 w 9517857"/>
              <a:gd name="connsiteY73" fmla="*/ 166253 h 920231"/>
              <a:gd name="connsiteX74" fmla="*/ 6544700 w 9517857"/>
              <a:gd name="connsiteY74" fmla="*/ 169036 h 920231"/>
              <a:gd name="connsiteX75" fmla="*/ 6648353 w 9517857"/>
              <a:gd name="connsiteY75" fmla="*/ 174125 h 920231"/>
              <a:gd name="connsiteX76" fmla="*/ 6736227 w 9517857"/>
              <a:gd name="connsiteY76" fmla="*/ 175091 h 920231"/>
              <a:gd name="connsiteX77" fmla="*/ 6977218 w 9517857"/>
              <a:gd name="connsiteY77" fmla="*/ 186164 h 920231"/>
              <a:gd name="connsiteX78" fmla="*/ 7065221 w 9517857"/>
              <a:gd name="connsiteY78" fmla="*/ 229406 h 920231"/>
              <a:gd name="connsiteX79" fmla="*/ 7358195 w 9517857"/>
              <a:gd name="connsiteY79" fmla="*/ 253615 h 920231"/>
              <a:gd name="connsiteX80" fmla="*/ 7565449 w 9517857"/>
              <a:gd name="connsiteY80" fmla="*/ 260825 h 920231"/>
              <a:gd name="connsiteX81" fmla="*/ 7599285 w 9517857"/>
              <a:gd name="connsiteY81" fmla="*/ 267896 h 920231"/>
              <a:gd name="connsiteX82" fmla="*/ 7644411 w 9517857"/>
              <a:gd name="connsiteY82" fmla="*/ 260861 h 920231"/>
              <a:gd name="connsiteX83" fmla="*/ 7825110 w 9517857"/>
              <a:gd name="connsiteY83" fmla="*/ 230984 h 920231"/>
              <a:gd name="connsiteX84" fmla="*/ 7965805 w 9517857"/>
              <a:gd name="connsiteY84" fmla="*/ 202230 h 920231"/>
              <a:gd name="connsiteX85" fmla="*/ 8147401 w 9517857"/>
              <a:gd name="connsiteY85" fmla="*/ 207492 h 920231"/>
              <a:gd name="connsiteX86" fmla="*/ 8256033 w 9517857"/>
              <a:gd name="connsiteY86" fmla="*/ 195588 h 920231"/>
              <a:gd name="connsiteX87" fmla="*/ 8410677 w 9517857"/>
              <a:gd name="connsiteY87" fmla="*/ 174042 h 920231"/>
              <a:gd name="connsiteX88" fmla="*/ 8617841 w 9517857"/>
              <a:gd name="connsiteY88" fmla="*/ 157042 h 920231"/>
              <a:gd name="connsiteX89" fmla="*/ 8715976 w 9517857"/>
              <a:gd name="connsiteY89" fmla="*/ 180249 h 920231"/>
              <a:gd name="connsiteX90" fmla="*/ 8778827 w 9517857"/>
              <a:gd name="connsiteY90" fmla="*/ 174811 h 920231"/>
              <a:gd name="connsiteX91" fmla="*/ 8840778 w 9517857"/>
              <a:gd name="connsiteY91" fmla="*/ 145024 h 920231"/>
              <a:gd name="connsiteX92" fmla="*/ 9010380 w 9517857"/>
              <a:gd name="connsiteY92" fmla="*/ 93766 h 920231"/>
              <a:gd name="connsiteX93" fmla="*/ 9110856 w 9517857"/>
              <a:gd name="connsiteY93" fmla="*/ 72872 h 920231"/>
              <a:gd name="connsiteX94" fmla="*/ 9268817 w 9517857"/>
              <a:gd name="connsiteY94" fmla="*/ 54957 h 920231"/>
              <a:gd name="connsiteX95" fmla="*/ 9316667 w 9517857"/>
              <a:gd name="connsiteY95" fmla="*/ 46922 h 920231"/>
              <a:gd name="connsiteX96" fmla="*/ 9428209 w 9517857"/>
              <a:gd name="connsiteY96" fmla="*/ 31798 h 920231"/>
              <a:gd name="connsiteX97" fmla="*/ 9488916 w 9517857"/>
              <a:gd name="connsiteY97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4686423 w 9517857"/>
              <a:gd name="connsiteY4" fmla="*/ 249794 h 920231"/>
              <a:gd name="connsiteX5" fmla="*/ 4686133 w 9517857"/>
              <a:gd name="connsiteY5" fmla="*/ 248602 h 920231"/>
              <a:gd name="connsiteX6" fmla="*/ 4686423 w 9517857"/>
              <a:gd name="connsiteY6" fmla="*/ 249794 h 920231"/>
              <a:gd name="connsiteX7" fmla="*/ 9488916 w 9517857"/>
              <a:gd name="connsiteY7" fmla="*/ 1875 h 920231"/>
              <a:gd name="connsiteX8" fmla="*/ 9517857 w 9517857"/>
              <a:gd name="connsiteY8" fmla="*/ 1887 h 920231"/>
              <a:gd name="connsiteX9" fmla="*/ 9517857 w 9517857"/>
              <a:gd name="connsiteY9" fmla="*/ 920231 h 920231"/>
              <a:gd name="connsiteX10" fmla="*/ 14604 w 9517857"/>
              <a:gd name="connsiteY10" fmla="*/ 920231 h 920231"/>
              <a:gd name="connsiteX11" fmla="*/ 12841 w 9517857"/>
              <a:gd name="connsiteY11" fmla="*/ 919638 h 920231"/>
              <a:gd name="connsiteX12" fmla="*/ 93 w 9517857"/>
              <a:gd name="connsiteY12" fmla="*/ 914346 h 920231"/>
              <a:gd name="connsiteX13" fmla="*/ 58674 w 9517857"/>
              <a:gd name="connsiteY13" fmla="*/ 892197 h 920231"/>
              <a:gd name="connsiteX14" fmla="*/ 275005 w 9517857"/>
              <a:gd name="connsiteY14" fmla="*/ 809104 h 920231"/>
              <a:gd name="connsiteX15" fmla="*/ 587824 w 9517857"/>
              <a:gd name="connsiteY15" fmla="*/ 800070 h 920231"/>
              <a:gd name="connsiteX16" fmla="*/ 727985 w 9517857"/>
              <a:gd name="connsiteY16" fmla="*/ 721701 h 920231"/>
              <a:gd name="connsiteX17" fmla="*/ 778982 w 9517857"/>
              <a:gd name="connsiteY17" fmla="*/ 712017 h 920231"/>
              <a:gd name="connsiteX18" fmla="*/ 849944 w 9517857"/>
              <a:gd name="connsiteY18" fmla="*/ 719862 h 920231"/>
              <a:gd name="connsiteX19" fmla="*/ 901402 w 9517857"/>
              <a:gd name="connsiteY19" fmla="*/ 730920 h 920231"/>
              <a:gd name="connsiteX20" fmla="*/ 930946 w 9517857"/>
              <a:gd name="connsiteY20" fmla="*/ 735921 h 920231"/>
              <a:gd name="connsiteX21" fmla="*/ 986250 w 9517857"/>
              <a:gd name="connsiteY21" fmla="*/ 715405 h 920231"/>
              <a:gd name="connsiteX22" fmla="*/ 1013752 w 9517857"/>
              <a:gd name="connsiteY22" fmla="*/ 715236 h 920231"/>
              <a:gd name="connsiteX23" fmla="*/ 1023734 w 9517857"/>
              <a:gd name="connsiteY23" fmla="*/ 720446 h 920231"/>
              <a:gd name="connsiteX24" fmla="*/ 1063207 w 9517857"/>
              <a:gd name="connsiteY24" fmla="*/ 717526 h 920231"/>
              <a:gd name="connsiteX25" fmla="*/ 1081980 w 9517857"/>
              <a:gd name="connsiteY25" fmla="*/ 740330 h 920231"/>
              <a:gd name="connsiteX26" fmla="*/ 1218120 w 9517857"/>
              <a:gd name="connsiteY26" fmla="*/ 715155 h 920231"/>
              <a:gd name="connsiteX27" fmla="*/ 1397459 w 9517857"/>
              <a:gd name="connsiteY27" fmla="*/ 693065 h 920231"/>
              <a:gd name="connsiteX28" fmla="*/ 1580688 w 9517857"/>
              <a:gd name="connsiteY28" fmla="*/ 695572 h 920231"/>
              <a:gd name="connsiteX29" fmla="*/ 1772334 w 9517857"/>
              <a:gd name="connsiteY29" fmla="*/ 712515 h 920231"/>
              <a:gd name="connsiteX30" fmla="*/ 2002561 w 9517857"/>
              <a:gd name="connsiteY30" fmla="*/ 661792 h 920231"/>
              <a:gd name="connsiteX31" fmla="*/ 2135144 w 9517857"/>
              <a:gd name="connsiteY31" fmla="*/ 638376 h 920231"/>
              <a:gd name="connsiteX32" fmla="*/ 2440292 w 9517857"/>
              <a:gd name="connsiteY32" fmla="*/ 595737 h 920231"/>
              <a:gd name="connsiteX33" fmla="*/ 2547829 w 9517857"/>
              <a:gd name="connsiteY33" fmla="*/ 568025 h 920231"/>
              <a:gd name="connsiteX34" fmla="*/ 2658055 w 9517857"/>
              <a:gd name="connsiteY34" fmla="*/ 580602 h 920231"/>
              <a:gd name="connsiteX35" fmla="*/ 2693698 w 9517857"/>
              <a:gd name="connsiteY35" fmla="*/ 561904 h 920231"/>
              <a:gd name="connsiteX36" fmla="*/ 2699673 w 9517857"/>
              <a:gd name="connsiteY36" fmla="*/ 558275 h 920231"/>
              <a:gd name="connsiteX37" fmla="*/ 2727306 w 9517857"/>
              <a:gd name="connsiteY37" fmla="*/ 552573 h 920231"/>
              <a:gd name="connsiteX38" fmla="*/ 2730451 w 9517857"/>
              <a:gd name="connsiteY38" fmla="*/ 539933 h 920231"/>
              <a:gd name="connsiteX39" fmla="*/ 2768713 w 9517857"/>
              <a:gd name="connsiteY39" fmla="*/ 523450 h 920231"/>
              <a:gd name="connsiteX40" fmla="*/ 2820868 w 9517857"/>
              <a:gd name="connsiteY40" fmla="*/ 516035 h 920231"/>
              <a:gd name="connsiteX41" fmla="*/ 3073635 w 9517857"/>
              <a:gd name="connsiteY41" fmla="*/ 493169 h 920231"/>
              <a:gd name="connsiteX42" fmla="*/ 3222071 w 9517857"/>
              <a:gd name="connsiteY42" fmla="*/ 472434 h 920231"/>
              <a:gd name="connsiteX43" fmla="*/ 3274069 w 9517857"/>
              <a:gd name="connsiteY43" fmla="*/ 453480 h 920231"/>
              <a:gd name="connsiteX44" fmla="*/ 3349632 w 9517857"/>
              <a:gd name="connsiteY44" fmla="*/ 434458 h 920231"/>
              <a:gd name="connsiteX45" fmla="*/ 3479593 w 9517857"/>
              <a:gd name="connsiteY45" fmla="*/ 392312 h 920231"/>
              <a:gd name="connsiteX46" fmla="*/ 3651428 w 9517857"/>
              <a:gd name="connsiteY46" fmla="*/ 363682 h 920231"/>
              <a:gd name="connsiteX47" fmla="*/ 3750023 w 9517857"/>
              <a:gd name="connsiteY47" fmla="*/ 372553 h 920231"/>
              <a:gd name="connsiteX48" fmla="*/ 3844133 w 9517857"/>
              <a:gd name="connsiteY48" fmla="*/ 362523 h 920231"/>
              <a:gd name="connsiteX49" fmla="*/ 3933803 w 9517857"/>
              <a:gd name="connsiteY49" fmla="*/ 359190 h 920231"/>
              <a:gd name="connsiteX50" fmla="*/ 4266740 w 9517857"/>
              <a:gd name="connsiteY50" fmla="*/ 363329 h 920231"/>
              <a:gd name="connsiteX51" fmla="*/ 4430770 w 9517857"/>
              <a:gd name="connsiteY51" fmla="*/ 344518 h 920231"/>
              <a:gd name="connsiteX52" fmla="*/ 4512664 w 9517857"/>
              <a:gd name="connsiteY52" fmla="*/ 321823 h 920231"/>
              <a:gd name="connsiteX53" fmla="*/ 4616423 w 9517857"/>
              <a:gd name="connsiteY53" fmla="*/ 292789 h 920231"/>
              <a:gd name="connsiteX54" fmla="*/ 4807816 w 9517857"/>
              <a:gd name="connsiteY54" fmla="*/ 0 h 920231"/>
              <a:gd name="connsiteX55" fmla="*/ 4826683 w 9517857"/>
              <a:gd name="connsiteY55" fmla="*/ 165317 h 920231"/>
              <a:gd name="connsiteX56" fmla="*/ 4827826 w 9517857"/>
              <a:gd name="connsiteY56" fmla="*/ 248852 h 920231"/>
              <a:gd name="connsiteX57" fmla="*/ 4892569 w 9517857"/>
              <a:gd name="connsiteY57" fmla="*/ 251808 h 920231"/>
              <a:gd name="connsiteX58" fmla="*/ 4896611 w 9517857"/>
              <a:gd name="connsiteY58" fmla="*/ 242323 h 920231"/>
              <a:gd name="connsiteX59" fmla="*/ 4917286 w 9517857"/>
              <a:gd name="connsiteY59" fmla="*/ 245534 h 920231"/>
              <a:gd name="connsiteX60" fmla="*/ 4981173 w 9517857"/>
              <a:gd name="connsiteY60" fmla="*/ 248978 h 920231"/>
              <a:gd name="connsiteX61" fmla="*/ 5060397 w 9517857"/>
              <a:gd name="connsiteY61" fmla="*/ 265563 h 920231"/>
              <a:gd name="connsiteX62" fmla="*/ 5252996 w 9517857"/>
              <a:gd name="connsiteY62" fmla="*/ 272530 h 920231"/>
              <a:gd name="connsiteX63" fmla="*/ 5358056 w 9517857"/>
              <a:gd name="connsiteY63" fmla="*/ 249123 h 920231"/>
              <a:gd name="connsiteX64" fmla="*/ 5426496 w 9517857"/>
              <a:gd name="connsiteY64" fmla="*/ 237017 h 920231"/>
              <a:gd name="connsiteX65" fmla="*/ 5497161 w 9517857"/>
              <a:gd name="connsiteY65" fmla="*/ 230683 h 920231"/>
              <a:gd name="connsiteX66" fmla="*/ 5826043 w 9517857"/>
              <a:gd name="connsiteY66" fmla="*/ 149948 h 920231"/>
              <a:gd name="connsiteX67" fmla="*/ 6013415 w 9517857"/>
              <a:gd name="connsiteY67" fmla="*/ 139191 h 920231"/>
              <a:gd name="connsiteX68" fmla="*/ 6080994 w 9517857"/>
              <a:gd name="connsiteY68" fmla="*/ 144813 h 920231"/>
              <a:gd name="connsiteX69" fmla="*/ 6194152 w 9517857"/>
              <a:gd name="connsiteY69" fmla="*/ 153647 h 920231"/>
              <a:gd name="connsiteX70" fmla="*/ 6281379 w 9517857"/>
              <a:gd name="connsiteY70" fmla="*/ 183501 h 920231"/>
              <a:gd name="connsiteX71" fmla="*/ 6374947 w 9517857"/>
              <a:gd name="connsiteY71" fmla="*/ 181674 h 920231"/>
              <a:gd name="connsiteX72" fmla="*/ 6448518 w 9517857"/>
              <a:gd name="connsiteY72" fmla="*/ 166253 h 920231"/>
              <a:gd name="connsiteX73" fmla="*/ 6544700 w 9517857"/>
              <a:gd name="connsiteY73" fmla="*/ 169036 h 920231"/>
              <a:gd name="connsiteX74" fmla="*/ 6648353 w 9517857"/>
              <a:gd name="connsiteY74" fmla="*/ 174125 h 920231"/>
              <a:gd name="connsiteX75" fmla="*/ 6736227 w 9517857"/>
              <a:gd name="connsiteY75" fmla="*/ 175091 h 920231"/>
              <a:gd name="connsiteX76" fmla="*/ 6977218 w 9517857"/>
              <a:gd name="connsiteY76" fmla="*/ 186164 h 920231"/>
              <a:gd name="connsiteX77" fmla="*/ 7065221 w 9517857"/>
              <a:gd name="connsiteY77" fmla="*/ 229406 h 920231"/>
              <a:gd name="connsiteX78" fmla="*/ 7358195 w 9517857"/>
              <a:gd name="connsiteY78" fmla="*/ 253615 h 920231"/>
              <a:gd name="connsiteX79" fmla="*/ 7565449 w 9517857"/>
              <a:gd name="connsiteY79" fmla="*/ 260825 h 920231"/>
              <a:gd name="connsiteX80" fmla="*/ 7599285 w 9517857"/>
              <a:gd name="connsiteY80" fmla="*/ 267896 h 920231"/>
              <a:gd name="connsiteX81" fmla="*/ 7644411 w 9517857"/>
              <a:gd name="connsiteY81" fmla="*/ 260861 h 920231"/>
              <a:gd name="connsiteX82" fmla="*/ 7825110 w 9517857"/>
              <a:gd name="connsiteY82" fmla="*/ 230984 h 920231"/>
              <a:gd name="connsiteX83" fmla="*/ 7965805 w 9517857"/>
              <a:gd name="connsiteY83" fmla="*/ 202230 h 920231"/>
              <a:gd name="connsiteX84" fmla="*/ 8147401 w 9517857"/>
              <a:gd name="connsiteY84" fmla="*/ 207492 h 920231"/>
              <a:gd name="connsiteX85" fmla="*/ 8256033 w 9517857"/>
              <a:gd name="connsiteY85" fmla="*/ 195588 h 920231"/>
              <a:gd name="connsiteX86" fmla="*/ 8410677 w 9517857"/>
              <a:gd name="connsiteY86" fmla="*/ 174042 h 920231"/>
              <a:gd name="connsiteX87" fmla="*/ 8617841 w 9517857"/>
              <a:gd name="connsiteY87" fmla="*/ 157042 h 920231"/>
              <a:gd name="connsiteX88" fmla="*/ 8715976 w 9517857"/>
              <a:gd name="connsiteY88" fmla="*/ 180249 h 920231"/>
              <a:gd name="connsiteX89" fmla="*/ 8778827 w 9517857"/>
              <a:gd name="connsiteY89" fmla="*/ 174811 h 920231"/>
              <a:gd name="connsiteX90" fmla="*/ 8840778 w 9517857"/>
              <a:gd name="connsiteY90" fmla="*/ 145024 h 920231"/>
              <a:gd name="connsiteX91" fmla="*/ 9010380 w 9517857"/>
              <a:gd name="connsiteY91" fmla="*/ 93766 h 920231"/>
              <a:gd name="connsiteX92" fmla="*/ 9110856 w 9517857"/>
              <a:gd name="connsiteY92" fmla="*/ 72872 h 920231"/>
              <a:gd name="connsiteX93" fmla="*/ 9268817 w 9517857"/>
              <a:gd name="connsiteY93" fmla="*/ 54957 h 920231"/>
              <a:gd name="connsiteX94" fmla="*/ 9316667 w 9517857"/>
              <a:gd name="connsiteY94" fmla="*/ 46922 h 920231"/>
              <a:gd name="connsiteX95" fmla="*/ 9428209 w 9517857"/>
              <a:gd name="connsiteY95" fmla="*/ 31798 h 920231"/>
              <a:gd name="connsiteX96" fmla="*/ 9488916 w 9517857"/>
              <a:gd name="connsiteY96" fmla="*/ 1875 h 920231"/>
              <a:gd name="connsiteX0" fmla="*/ 4686423 w 9517857"/>
              <a:gd name="connsiteY0" fmla="*/ 249794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4686423 w 9517857"/>
              <a:gd name="connsiteY3" fmla="*/ 249794 h 920231"/>
              <a:gd name="connsiteX4" fmla="*/ 9488916 w 9517857"/>
              <a:gd name="connsiteY4" fmla="*/ 1875 h 920231"/>
              <a:gd name="connsiteX5" fmla="*/ 9517857 w 9517857"/>
              <a:gd name="connsiteY5" fmla="*/ 1887 h 920231"/>
              <a:gd name="connsiteX6" fmla="*/ 9517857 w 9517857"/>
              <a:gd name="connsiteY6" fmla="*/ 920231 h 920231"/>
              <a:gd name="connsiteX7" fmla="*/ 14604 w 9517857"/>
              <a:gd name="connsiteY7" fmla="*/ 920231 h 920231"/>
              <a:gd name="connsiteX8" fmla="*/ 12841 w 9517857"/>
              <a:gd name="connsiteY8" fmla="*/ 919638 h 920231"/>
              <a:gd name="connsiteX9" fmla="*/ 93 w 9517857"/>
              <a:gd name="connsiteY9" fmla="*/ 914346 h 920231"/>
              <a:gd name="connsiteX10" fmla="*/ 58674 w 9517857"/>
              <a:gd name="connsiteY10" fmla="*/ 892197 h 920231"/>
              <a:gd name="connsiteX11" fmla="*/ 275005 w 9517857"/>
              <a:gd name="connsiteY11" fmla="*/ 809104 h 920231"/>
              <a:gd name="connsiteX12" fmla="*/ 587824 w 9517857"/>
              <a:gd name="connsiteY12" fmla="*/ 800070 h 920231"/>
              <a:gd name="connsiteX13" fmla="*/ 727985 w 9517857"/>
              <a:gd name="connsiteY13" fmla="*/ 721701 h 920231"/>
              <a:gd name="connsiteX14" fmla="*/ 778982 w 9517857"/>
              <a:gd name="connsiteY14" fmla="*/ 712017 h 920231"/>
              <a:gd name="connsiteX15" fmla="*/ 849944 w 9517857"/>
              <a:gd name="connsiteY15" fmla="*/ 719862 h 920231"/>
              <a:gd name="connsiteX16" fmla="*/ 901402 w 9517857"/>
              <a:gd name="connsiteY16" fmla="*/ 730920 h 920231"/>
              <a:gd name="connsiteX17" fmla="*/ 930946 w 9517857"/>
              <a:gd name="connsiteY17" fmla="*/ 735921 h 920231"/>
              <a:gd name="connsiteX18" fmla="*/ 986250 w 9517857"/>
              <a:gd name="connsiteY18" fmla="*/ 715405 h 920231"/>
              <a:gd name="connsiteX19" fmla="*/ 1013752 w 9517857"/>
              <a:gd name="connsiteY19" fmla="*/ 715236 h 920231"/>
              <a:gd name="connsiteX20" fmla="*/ 1023734 w 9517857"/>
              <a:gd name="connsiteY20" fmla="*/ 720446 h 920231"/>
              <a:gd name="connsiteX21" fmla="*/ 1063207 w 9517857"/>
              <a:gd name="connsiteY21" fmla="*/ 717526 h 920231"/>
              <a:gd name="connsiteX22" fmla="*/ 1081980 w 9517857"/>
              <a:gd name="connsiteY22" fmla="*/ 740330 h 920231"/>
              <a:gd name="connsiteX23" fmla="*/ 1218120 w 9517857"/>
              <a:gd name="connsiteY23" fmla="*/ 715155 h 920231"/>
              <a:gd name="connsiteX24" fmla="*/ 1397459 w 9517857"/>
              <a:gd name="connsiteY24" fmla="*/ 693065 h 920231"/>
              <a:gd name="connsiteX25" fmla="*/ 1580688 w 9517857"/>
              <a:gd name="connsiteY25" fmla="*/ 695572 h 920231"/>
              <a:gd name="connsiteX26" fmla="*/ 1772334 w 9517857"/>
              <a:gd name="connsiteY26" fmla="*/ 712515 h 920231"/>
              <a:gd name="connsiteX27" fmla="*/ 2002561 w 9517857"/>
              <a:gd name="connsiteY27" fmla="*/ 661792 h 920231"/>
              <a:gd name="connsiteX28" fmla="*/ 2135144 w 9517857"/>
              <a:gd name="connsiteY28" fmla="*/ 638376 h 920231"/>
              <a:gd name="connsiteX29" fmla="*/ 2440292 w 9517857"/>
              <a:gd name="connsiteY29" fmla="*/ 595737 h 920231"/>
              <a:gd name="connsiteX30" fmla="*/ 2547829 w 9517857"/>
              <a:gd name="connsiteY30" fmla="*/ 568025 h 920231"/>
              <a:gd name="connsiteX31" fmla="*/ 2658055 w 9517857"/>
              <a:gd name="connsiteY31" fmla="*/ 580602 h 920231"/>
              <a:gd name="connsiteX32" fmla="*/ 2693698 w 9517857"/>
              <a:gd name="connsiteY32" fmla="*/ 561904 h 920231"/>
              <a:gd name="connsiteX33" fmla="*/ 2699673 w 9517857"/>
              <a:gd name="connsiteY33" fmla="*/ 558275 h 920231"/>
              <a:gd name="connsiteX34" fmla="*/ 2727306 w 9517857"/>
              <a:gd name="connsiteY34" fmla="*/ 552573 h 920231"/>
              <a:gd name="connsiteX35" fmla="*/ 2730451 w 9517857"/>
              <a:gd name="connsiteY35" fmla="*/ 539933 h 920231"/>
              <a:gd name="connsiteX36" fmla="*/ 2768713 w 9517857"/>
              <a:gd name="connsiteY36" fmla="*/ 523450 h 920231"/>
              <a:gd name="connsiteX37" fmla="*/ 2820868 w 9517857"/>
              <a:gd name="connsiteY37" fmla="*/ 516035 h 920231"/>
              <a:gd name="connsiteX38" fmla="*/ 3073635 w 9517857"/>
              <a:gd name="connsiteY38" fmla="*/ 493169 h 920231"/>
              <a:gd name="connsiteX39" fmla="*/ 3222071 w 9517857"/>
              <a:gd name="connsiteY39" fmla="*/ 472434 h 920231"/>
              <a:gd name="connsiteX40" fmla="*/ 3274069 w 9517857"/>
              <a:gd name="connsiteY40" fmla="*/ 453480 h 920231"/>
              <a:gd name="connsiteX41" fmla="*/ 3349632 w 9517857"/>
              <a:gd name="connsiteY41" fmla="*/ 434458 h 920231"/>
              <a:gd name="connsiteX42" fmla="*/ 3479593 w 9517857"/>
              <a:gd name="connsiteY42" fmla="*/ 392312 h 920231"/>
              <a:gd name="connsiteX43" fmla="*/ 3651428 w 9517857"/>
              <a:gd name="connsiteY43" fmla="*/ 363682 h 920231"/>
              <a:gd name="connsiteX44" fmla="*/ 3750023 w 9517857"/>
              <a:gd name="connsiteY44" fmla="*/ 372553 h 920231"/>
              <a:gd name="connsiteX45" fmla="*/ 3844133 w 9517857"/>
              <a:gd name="connsiteY45" fmla="*/ 362523 h 920231"/>
              <a:gd name="connsiteX46" fmla="*/ 3933803 w 9517857"/>
              <a:gd name="connsiteY46" fmla="*/ 359190 h 920231"/>
              <a:gd name="connsiteX47" fmla="*/ 4266740 w 9517857"/>
              <a:gd name="connsiteY47" fmla="*/ 363329 h 920231"/>
              <a:gd name="connsiteX48" fmla="*/ 4430770 w 9517857"/>
              <a:gd name="connsiteY48" fmla="*/ 344518 h 920231"/>
              <a:gd name="connsiteX49" fmla="*/ 4512664 w 9517857"/>
              <a:gd name="connsiteY49" fmla="*/ 321823 h 920231"/>
              <a:gd name="connsiteX50" fmla="*/ 4616423 w 9517857"/>
              <a:gd name="connsiteY50" fmla="*/ 292789 h 920231"/>
              <a:gd name="connsiteX51" fmla="*/ 4807816 w 9517857"/>
              <a:gd name="connsiteY51" fmla="*/ 0 h 920231"/>
              <a:gd name="connsiteX52" fmla="*/ 4826683 w 9517857"/>
              <a:gd name="connsiteY52" fmla="*/ 165317 h 920231"/>
              <a:gd name="connsiteX53" fmla="*/ 4827826 w 9517857"/>
              <a:gd name="connsiteY53" fmla="*/ 248852 h 920231"/>
              <a:gd name="connsiteX54" fmla="*/ 4892569 w 9517857"/>
              <a:gd name="connsiteY54" fmla="*/ 251808 h 920231"/>
              <a:gd name="connsiteX55" fmla="*/ 4896611 w 9517857"/>
              <a:gd name="connsiteY55" fmla="*/ 242323 h 920231"/>
              <a:gd name="connsiteX56" fmla="*/ 4917286 w 9517857"/>
              <a:gd name="connsiteY56" fmla="*/ 245534 h 920231"/>
              <a:gd name="connsiteX57" fmla="*/ 4981173 w 9517857"/>
              <a:gd name="connsiteY57" fmla="*/ 248978 h 920231"/>
              <a:gd name="connsiteX58" fmla="*/ 5060397 w 9517857"/>
              <a:gd name="connsiteY58" fmla="*/ 265563 h 920231"/>
              <a:gd name="connsiteX59" fmla="*/ 5252996 w 9517857"/>
              <a:gd name="connsiteY59" fmla="*/ 272530 h 920231"/>
              <a:gd name="connsiteX60" fmla="*/ 5358056 w 9517857"/>
              <a:gd name="connsiteY60" fmla="*/ 249123 h 920231"/>
              <a:gd name="connsiteX61" fmla="*/ 5426496 w 9517857"/>
              <a:gd name="connsiteY61" fmla="*/ 237017 h 920231"/>
              <a:gd name="connsiteX62" fmla="*/ 5497161 w 9517857"/>
              <a:gd name="connsiteY62" fmla="*/ 230683 h 920231"/>
              <a:gd name="connsiteX63" fmla="*/ 5826043 w 9517857"/>
              <a:gd name="connsiteY63" fmla="*/ 149948 h 920231"/>
              <a:gd name="connsiteX64" fmla="*/ 6013415 w 9517857"/>
              <a:gd name="connsiteY64" fmla="*/ 139191 h 920231"/>
              <a:gd name="connsiteX65" fmla="*/ 6080994 w 9517857"/>
              <a:gd name="connsiteY65" fmla="*/ 144813 h 920231"/>
              <a:gd name="connsiteX66" fmla="*/ 6194152 w 9517857"/>
              <a:gd name="connsiteY66" fmla="*/ 153647 h 920231"/>
              <a:gd name="connsiteX67" fmla="*/ 6281379 w 9517857"/>
              <a:gd name="connsiteY67" fmla="*/ 183501 h 920231"/>
              <a:gd name="connsiteX68" fmla="*/ 6374947 w 9517857"/>
              <a:gd name="connsiteY68" fmla="*/ 181674 h 920231"/>
              <a:gd name="connsiteX69" fmla="*/ 6448518 w 9517857"/>
              <a:gd name="connsiteY69" fmla="*/ 166253 h 920231"/>
              <a:gd name="connsiteX70" fmla="*/ 6544700 w 9517857"/>
              <a:gd name="connsiteY70" fmla="*/ 169036 h 920231"/>
              <a:gd name="connsiteX71" fmla="*/ 6648353 w 9517857"/>
              <a:gd name="connsiteY71" fmla="*/ 174125 h 920231"/>
              <a:gd name="connsiteX72" fmla="*/ 6736227 w 9517857"/>
              <a:gd name="connsiteY72" fmla="*/ 175091 h 920231"/>
              <a:gd name="connsiteX73" fmla="*/ 6977218 w 9517857"/>
              <a:gd name="connsiteY73" fmla="*/ 186164 h 920231"/>
              <a:gd name="connsiteX74" fmla="*/ 7065221 w 9517857"/>
              <a:gd name="connsiteY74" fmla="*/ 229406 h 920231"/>
              <a:gd name="connsiteX75" fmla="*/ 7358195 w 9517857"/>
              <a:gd name="connsiteY75" fmla="*/ 253615 h 920231"/>
              <a:gd name="connsiteX76" fmla="*/ 7565449 w 9517857"/>
              <a:gd name="connsiteY76" fmla="*/ 260825 h 920231"/>
              <a:gd name="connsiteX77" fmla="*/ 7599285 w 9517857"/>
              <a:gd name="connsiteY77" fmla="*/ 267896 h 920231"/>
              <a:gd name="connsiteX78" fmla="*/ 7644411 w 9517857"/>
              <a:gd name="connsiteY78" fmla="*/ 260861 h 920231"/>
              <a:gd name="connsiteX79" fmla="*/ 7825110 w 9517857"/>
              <a:gd name="connsiteY79" fmla="*/ 230984 h 920231"/>
              <a:gd name="connsiteX80" fmla="*/ 7965805 w 9517857"/>
              <a:gd name="connsiteY80" fmla="*/ 202230 h 920231"/>
              <a:gd name="connsiteX81" fmla="*/ 8147401 w 9517857"/>
              <a:gd name="connsiteY81" fmla="*/ 207492 h 920231"/>
              <a:gd name="connsiteX82" fmla="*/ 8256033 w 9517857"/>
              <a:gd name="connsiteY82" fmla="*/ 195588 h 920231"/>
              <a:gd name="connsiteX83" fmla="*/ 8410677 w 9517857"/>
              <a:gd name="connsiteY83" fmla="*/ 174042 h 920231"/>
              <a:gd name="connsiteX84" fmla="*/ 8617841 w 9517857"/>
              <a:gd name="connsiteY84" fmla="*/ 157042 h 920231"/>
              <a:gd name="connsiteX85" fmla="*/ 8715976 w 9517857"/>
              <a:gd name="connsiteY85" fmla="*/ 180249 h 920231"/>
              <a:gd name="connsiteX86" fmla="*/ 8778827 w 9517857"/>
              <a:gd name="connsiteY86" fmla="*/ 174811 h 920231"/>
              <a:gd name="connsiteX87" fmla="*/ 8840778 w 9517857"/>
              <a:gd name="connsiteY87" fmla="*/ 145024 h 920231"/>
              <a:gd name="connsiteX88" fmla="*/ 9010380 w 9517857"/>
              <a:gd name="connsiteY88" fmla="*/ 93766 h 920231"/>
              <a:gd name="connsiteX89" fmla="*/ 9110856 w 9517857"/>
              <a:gd name="connsiteY89" fmla="*/ 72872 h 920231"/>
              <a:gd name="connsiteX90" fmla="*/ 9268817 w 9517857"/>
              <a:gd name="connsiteY90" fmla="*/ 54957 h 920231"/>
              <a:gd name="connsiteX91" fmla="*/ 9316667 w 9517857"/>
              <a:gd name="connsiteY91" fmla="*/ 46922 h 920231"/>
              <a:gd name="connsiteX92" fmla="*/ 9428209 w 9517857"/>
              <a:gd name="connsiteY92" fmla="*/ 31798 h 920231"/>
              <a:gd name="connsiteX93" fmla="*/ 9488916 w 9517857"/>
              <a:gd name="connsiteY93" fmla="*/ 1875 h 920231"/>
              <a:gd name="connsiteX0" fmla="*/ 4687244 w 9517857"/>
              <a:gd name="connsiteY0" fmla="*/ 253173 h 920231"/>
              <a:gd name="connsiteX1" fmla="*/ 4689051 w 9517857"/>
              <a:gd name="connsiteY1" fmla="*/ 252843 h 920231"/>
              <a:gd name="connsiteX2" fmla="*/ 4687244 w 9517857"/>
              <a:gd name="connsiteY2" fmla="*/ 253173 h 920231"/>
              <a:gd name="connsiteX3" fmla="*/ 9488916 w 9517857"/>
              <a:gd name="connsiteY3" fmla="*/ 1875 h 920231"/>
              <a:gd name="connsiteX4" fmla="*/ 9517857 w 9517857"/>
              <a:gd name="connsiteY4" fmla="*/ 1887 h 920231"/>
              <a:gd name="connsiteX5" fmla="*/ 9517857 w 9517857"/>
              <a:gd name="connsiteY5" fmla="*/ 920231 h 920231"/>
              <a:gd name="connsiteX6" fmla="*/ 14604 w 9517857"/>
              <a:gd name="connsiteY6" fmla="*/ 920231 h 920231"/>
              <a:gd name="connsiteX7" fmla="*/ 12841 w 9517857"/>
              <a:gd name="connsiteY7" fmla="*/ 919638 h 920231"/>
              <a:gd name="connsiteX8" fmla="*/ 93 w 9517857"/>
              <a:gd name="connsiteY8" fmla="*/ 914346 h 920231"/>
              <a:gd name="connsiteX9" fmla="*/ 58674 w 9517857"/>
              <a:gd name="connsiteY9" fmla="*/ 892197 h 920231"/>
              <a:gd name="connsiteX10" fmla="*/ 275005 w 9517857"/>
              <a:gd name="connsiteY10" fmla="*/ 809104 h 920231"/>
              <a:gd name="connsiteX11" fmla="*/ 587824 w 9517857"/>
              <a:gd name="connsiteY11" fmla="*/ 800070 h 920231"/>
              <a:gd name="connsiteX12" fmla="*/ 727985 w 9517857"/>
              <a:gd name="connsiteY12" fmla="*/ 721701 h 920231"/>
              <a:gd name="connsiteX13" fmla="*/ 778982 w 9517857"/>
              <a:gd name="connsiteY13" fmla="*/ 712017 h 920231"/>
              <a:gd name="connsiteX14" fmla="*/ 849944 w 9517857"/>
              <a:gd name="connsiteY14" fmla="*/ 719862 h 920231"/>
              <a:gd name="connsiteX15" fmla="*/ 901402 w 9517857"/>
              <a:gd name="connsiteY15" fmla="*/ 730920 h 920231"/>
              <a:gd name="connsiteX16" fmla="*/ 930946 w 9517857"/>
              <a:gd name="connsiteY16" fmla="*/ 735921 h 920231"/>
              <a:gd name="connsiteX17" fmla="*/ 986250 w 9517857"/>
              <a:gd name="connsiteY17" fmla="*/ 715405 h 920231"/>
              <a:gd name="connsiteX18" fmla="*/ 1013752 w 9517857"/>
              <a:gd name="connsiteY18" fmla="*/ 715236 h 920231"/>
              <a:gd name="connsiteX19" fmla="*/ 1023734 w 9517857"/>
              <a:gd name="connsiteY19" fmla="*/ 720446 h 920231"/>
              <a:gd name="connsiteX20" fmla="*/ 1063207 w 9517857"/>
              <a:gd name="connsiteY20" fmla="*/ 717526 h 920231"/>
              <a:gd name="connsiteX21" fmla="*/ 1081980 w 9517857"/>
              <a:gd name="connsiteY21" fmla="*/ 740330 h 920231"/>
              <a:gd name="connsiteX22" fmla="*/ 1218120 w 9517857"/>
              <a:gd name="connsiteY22" fmla="*/ 715155 h 920231"/>
              <a:gd name="connsiteX23" fmla="*/ 1397459 w 9517857"/>
              <a:gd name="connsiteY23" fmla="*/ 693065 h 920231"/>
              <a:gd name="connsiteX24" fmla="*/ 1580688 w 9517857"/>
              <a:gd name="connsiteY24" fmla="*/ 695572 h 920231"/>
              <a:gd name="connsiteX25" fmla="*/ 1772334 w 9517857"/>
              <a:gd name="connsiteY25" fmla="*/ 712515 h 920231"/>
              <a:gd name="connsiteX26" fmla="*/ 2002561 w 9517857"/>
              <a:gd name="connsiteY26" fmla="*/ 661792 h 920231"/>
              <a:gd name="connsiteX27" fmla="*/ 2135144 w 9517857"/>
              <a:gd name="connsiteY27" fmla="*/ 638376 h 920231"/>
              <a:gd name="connsiteX28" fmla="*/ 2440292 w 9517857"/>
              <a:gd name="connsiteY28" fmla="*/ 595737 h 920231"/>
              <a:gd name="connsiteX29" fmla="*/ 2547829 w 9517857"/>
              <a:gd name="connsiteY29" fmla="*/ 568025 h 920231"/>
              <a:gd name="connsiteX30" fmla="*/ 2658055 w 9517857"/>
              <a:gd name="connsiteY30" fmla="*/ 580602 h 920231"/>
              <a:gd name="connsiteX31" fmla="*/ 2693698 w 9517857"/>
              <a:gd name="connsiteY31" fmla="*/ 561904 h 920231"/>
              <a:gd name="connsiteX32" fmla="*/ 2699673 w 9517857"/>
              <a:gd name="connsiteY32" fmla="*/ 558275 h 920231"/>
              <a:gd name="connsiteX33" fmla="*/ 2727306 w 9517857"/>
              <a:gd name="connsiteY33" fmla="*/ 552573 h 920231"/>
              <a:gd name="connsiteX34" fmla="*/ 2730451 w 9517857"/>
              <a:gd name="connsiteY34" fmla="*/ 539933 h 920231"/>
              <a:gd name="connsiteX35" fmla="*/ 2768713 w 9517857"/>
              <a:gd name="connsiteY35" fmla="*/ 523450 h 920231"/>
              <a:gd name="connsiteX36" fmla="*/ 2820868 w 9517857"/>
              <a:gd name="connsiteY36" fmla="*/ 516035 h 920231"/>
              <a:gd name="connsiteX37" fmla="*/ 3073635 w 9517857"/>
              <a:gd name="connsiteY37" fmla="*/ 493169 h 920231"/>
              <a:gd name="connsiteX38" fmla="*/ 3222071 w 9517857"/>
              <a:gd name="connsiteY38" fmla="*/ 472434 h 920231"/>
              <a:gd name="connsiteX39" fmla="*/ 3274069 w 9517857"/>
              <a:gd name="connsiteY39" fmla="*/ 453480 h 920231"/>
              <a:gd name="connsiteX40" fmla="*/ 3349632 w 9517857"/>
              <a:gd name="connsiteY40" fmla="*/ 434458 h 920231"/>
              <a:gd name="connsiteX41" fmla="*/ 3479593 w 9517857"/>
              <a:gd name="connsiteY41" fmla="*/ 392312 h 920231"/>
              <a:gd name="connsiteX42" fmla="*/ 3651428 w 9517857"/>
              <a:gd name="connsiteY42" fmla="*/ 363682 h 920231"/>
              <a:gd name="connsiteX43" fmla="*/ 3750023 w 9517857"/>
              <a:gd name="connsiteY43" fmla="*/ 372553 h 920231"/>
              <a:gd name="connsiteX44" fmla="*/ 3844133 w 9517857"/>
              <a:gd name="connsiteY44" fmla="*/ 362523 h 920231"/>
              <a:gd name="connsiteX45" fmla="*/ 3933803 w 9517857"/>
              <a:gd name="connsiteY45" fmla="*/ 359190 h 920231"/>
              <a:gd name="connsiteX46" fmla="*/ 4266740 w 9517857"/>
              <a:gd name="connsiteY46" fmla="*/ 363329 h 920231"/>
              <a:gd name="connsiteX47" fmla="*/ 4430770 w 9517857"/>
              <a:gd name="connsiteY47" fmla="*/ 344518 h 920231"/>
              <a:gd name="connsiteX48" fmla="*/ 4512664 w 9517857"/>
              <a:gd name="connsiteY48" fmla="*/ 321823 h 920231"/>
              <a:gd name="connsiteX49" fmla="*/ 4616423 w 9517857"/>
              <a:gd name="connsiteY49" fmla="*/ 292789 h 920231"/>
              <a:gd name="connsiteX50" fmla="*/ 4807816 w 9517857"/>
              <a:gd name="connsiteY50" fmla="*/ 0 h 920231"/>
              <a:gd name="connsiteX51" fmla="*/ 4826683 w 9517857"/>
              <a:gd name="connsiteY51" fmla="*/ 165317 h 920231"/>
              <a:gd name="connsiteX52" fmla="*/ 4827826 w 9517857"/>
              <a:gd name="connsiteY52" fmla="*/ 248852 h 920231"/>
              <a:gd name="connsiteX53" fmla="*/ 4892569 w 9517857"/>
              <a:gd name="connsiteY53" fmla="*/ 251808 h 920231"/>
              <a:gd name="connsiteX54" fmla="*/ 4896611 w 9517857"/>
              <a:gd name="connsiteY54" fmla="*/ 242323 h 920231"/>
              <a:gd name="connsiteX55" fmla="*/ 4917286 w 9517857"/>
              <a:gd name="connsiteY55" fmla="*/ 245534 h 920231"/>
              <a:gd name="connsiteX56" fmla="*/ 4981173 w 9517857"/>
              <a:gd name="connsiteY56" fmla="*/ 248978 h 920231"/>
              <a:gd name="connsiteX57" fmla="*/ 5060397 w 9517857"/>
              <a:gd name="connsiteY57" fmla="*/ 265563 h 920231"/>
              <a:gd name="connsiteX58" fmla="*/ 5252996 w 9517857"/>
              <a:gd name="connsiteY58" fmla="*/ 272530 h 920231"/>
              <a:gd name="connsiteX59" fmla="*/ 5358056 w 9517857"/>
              <a:gd name="connsiteY59" fmla="*/ 249123 h 920231"/>
              <a:gd name="connsiteX60" fmla="*/ 5426496 w 9517857"/>
              <a:gd name="connsiteY60" fmla="*/ 237017 h 920231"/>
              <a:gd name="connsiteX61" fmla="*/ 5497161 w 9517857"/>
              <a:gd name="connsiteY61" fmla="*/ 230683 h 920231"/>
              <a:gd name="connsiteX62" fmla="*/ 5826043 w 9517857"/>
              <a:gd name="connsiteY62" fmla="*/ 149948 h 920231"/>
              <a:gd name="connsiteX63" fmla="*/ 6013415 w 9517857"/>
              <a:gd name="connsiteY63" fmla="*/ 139191 h 920231"/>
              <a:gd name="connsiteX64" fmla="*/ 6080994 w 9517857"/>
              <a:gd name="connsiteY64" fmla="*/ 144813 h 920231"/>
              <a:gd name="connsiteX65" fmla="*/ 6194152 w 9517857"/>
              <a:gd name="connsiteY65" fmla="*/ 153647 h 920231"/>
              <a:gd name="connsiteX66" fmla="*/ 6281379 w 9517857"/>
              <a:gd name="connsiteY66" fmla="*/ 183501 h 920231"/>
              <a:gd name="connsiteX67" fmla="*/ 6374947 w 9517857"/>
              <a:gd name="connsiteY67" fmla="*/ 181674 h 920231"/>
              <a:gd name="connsiteX68" fmla="*/ 6448518 w 9517857"/>
              <a:gd name="connsiteY68" fmla="*/ 166253 h 920231"/>
              <a:gd name="connsiteX69" fmla="*/ 6544700 w 9517857"/>
              <a:gd name="connsiteY69" fmla="*/ 169036 h 920231"/>
              <a:gd name="connsiteX70" fmla="*/ 6648353 w 9517857"/>
              <a:gd name="connsiteY70" fmla="*/ 174125 h 920231"/>
              <a:gd name="connsiteX71" fmla="*/ 6736227 w 9517857"/>
              <a:gd name="connsiteY71" fmla="*/ 175091 h 920231"/>
              <a:gd name="connsiteX72" fmla="*/ 6977218 w 9517857"/>
              <a:gd name="connsiteY72" fmla="*/ 186164 h 920231"/>
              <a:gd name="connsiteX73" fmla="*/ 7065221 w 9517857"/>
              <a:gd name="connsiteY73" fmla="*/ 229406 h 920231"/>
              <a:gd name="connsiteX74" fmla="*/ 7358195 w 9517857"/>
              <a:gd name="connsiteY74" fmla="*/ 253615 h 920231"/>
              <a:gd name="connsiteX75" fmla="*/ 7565449 w 9517857"/>
              <a:gd name="connsiteY75" fmla="*/ 260825 h 920231"/>
              <a:gd name="connsiteX76" fmla="*/ 7599285 w 9517857"/>
              <a:gd name="connsiteY76" fmla="*/ 267896 h 920231"/>
              <a:gd name="connsiteX77" fmla="*/ 7644411 w 9517857"/>
              <a:gd name="connsiteY77" fmla="*/ 260861 h 920231"/>
              <a:gd name="connsiteX78" fmla="*/ 7825110 w 9517857"/>
              <a:gd name="connsiteY78" fmla="*/ 230984 h 920231"/>
              <a:gd name="connsiteX79" fmla="*/ 7965805 w 9517857"/>
              <a:gd name="connsiteY79" fmla="*/ 202230 h 920231"/>
              <a:gd name="connsiteX80" fmla="*/ 8147401 w 9517857"/>
              <a:gd name="connsiteY80" fmla="*/ 207492 h 920231"/>
              <a:gd name="connsiteX81" fmla="*/ 8256033 w 9517857"/>
              <a:gd name="connsiteY81" fmla="*/ 195588 h 920231"/>
              <a:gd name="connsiteX82" fmla="*/ 8410677 w 9517857"/>
              <a:gd name="connsiteY82" fmla="*/ 174042 h 920231"/>
              <a:gd name="connsiteX83" fmla="*/ 8617841 w 9517857"/>
              <a:gd name="connsiteY83" fmla="*/ 157042 h 920231"/>
              <a:gd name="connsiteX84" fmla="*/ 8715976 w 9517857"/>
              <a:gd name="connsiteY84" fmla="*/ 180249 h 920231"/>
              <a:gd name="connsiteX85" fmla="*/ 8778827 w 9517857"/>
              <a:gd name="connsiteY85" fmla="*/ 174811 h 920231"/>
              <a:gd name="connsiteX86" fmla="*/ 8840778 w 9517857"/>
              <a:gd name="connsiteY86" fmla="*/ 145024 h 920231"/>
              <a:gd name="connsiteX87" fmla="*/ 9010380 w 9517857"/>
              <a:gd name="connsiteY87" fmla="*/ 93766 h 920231"/>
              <a:gd name="connsiteX88" fmla="*/ 9110856 w 9517857"/>
              <a:gd name="connsiteY88" fmla="*/ 72872 h 920231"/>
              <a:gd name="connsiteX89" fmla="*/ 9268817 w 9517857"/>
              <a:gd name="connsiteY89" fmla="*/ 54957 h 920231"/>
              <a:gd name="connsiteX90" fmla="*/ 9316667 w 9517857"/>
              <a:gd name="connsiteY90" fmla="*/ 46922 h 920231"/>
              <a:gd name="connsiteX91" fmla="*/ 9428209 w 9517857"/>
              <a:gd name="connsiteY91" fmla="*/ 31798 h 920231"/>
              <a:gd name="connsiteX92" fmla="*/ 9488916 w 9517857"/>
              <a:gd name="connsiteY92" fmla="*/ 1875 h 920231"/>
              <a:gd name="connsiteX0" fmla="*/ 9488916 w 9517857"/>
              <a:gd name="connsiteY0" fmla="*/ 1875 h 920231"/>
              <a:gd name="connsiteX1" fmla="*/ 9517857 w 9517857"/>
              <a:gd name="connsiteY1" fmla="*/ 1887 h 920231"/>
              <a:gd name="connsiteX2" fmla="*/ 9517857 w 9517857"/>
              <a:gd name="connsiteY2" fmla="*/ 920231 h 920231"/>
              <a:gd name="connsiteX3" fmla="*/ 14604 w 9517857"/>
              <a:gd name="connsiteY3" fmla="*/ 920231 h 920231"/>
              <a:gd name="connsiteX4" fmla="*/ 12841 w 9517857"/>
              <a:gd name="connsiteY4" fmla="*/ 919638 h 920231"/>
              <a:gd name="connsiteX5" fmla="*/ 93 w 9517857"/>
              <a:gd name="connsiteY5" fmla="*/ 914346 h 920231"/>
              <a:gd name="connsiteX6" fmla="*/ 58674 w 9517857"/>
              <a:gd name="connsiteY6" fmla="*/ 892197 h 920231"/>
              <a:gd name="connsiteX7" fmla="*/ 275005 w 9517857"/>
              <a:gd name="connsiteY7" fmla="*/ 809104 h 920231"/>
              <a:gd name="connsiteX8" fmla="*/ 587824 w 9517857"/>
              <a:gd name="connsiteY8" fmla="*/ 800070 h 920231"/>
              <a:gd name="connsiteX9" fmla="*/ 727985 w 9517857"/>
              <a:gd name="connsiteY9" fmla="*/ 721701 h 920231"/>
              <a:gd name="connsiteX10" fmla="*/ 778982 w 9517857"/>
              <a:gd name="connsiteY10" fmla="*/ 712017 h 920231"/>
              <a:gd name="connsiteX11" fmla="*/ 849944 w 9517857"/>
              <a:gd name="connsiteY11" fmla="*/ 719862 h 920231"/>
              <a:gd name="connsiteX12" fmla="*/ 901402 w 9517857"/>
              <a:gd name="connsiteY12" fmla="*/ 730920 h 920231"/>
              <a:gd name="connsiteX13" fmla="*/ 930946 w 9517857"/>
              <a:gd name="connsiteY13" fmla="*/ 735921 h 920231"/>
              <a:gd name="connsiteX14" fmla="*/ 986250 w 9517857"/>
              <a:gd name="connsiteY14" fmla="*/ 715405 h 920231"/>
              <a:gd name="connsiteX15" fmla="*/ 1013752 w 9517857"/>
              <a:gd name="connsiteY15" fmla="*/ 715236 h 920231"/>
              <a:gd name="connsiteX16" fmla="*/ 1023734 w 9517857"/>
              <a:gd name="connsiteY16" fmla="*/ 720446 h 920231"/>
              <a:gd name="connsiteX17" fmla="*/ 1063207 w 9517857"/>
              <a:gd name="connsiteY17" fmla="*/ 717526 h 920231"/>
              <a:gd name="connsiteX18" fmla="*/ 1081980 w 9517857"/>
              <a:gd name="connsiteY18" fmla="*/ 740330 h 920231"/>
              <a:gd name="connsiteX19" fmla="*/ 1218120 w 9517857"/>
              <a:gd name="connsiteY19" fmla="*/ 715155 h 920231"/>
              <a:gd name="connsiteX20" fmla="*/ 1397459 w 9517857"/>
              <a:gd name="connsiteY20" fmla="*/ 693065 h 920231"/>
              <a:gd name="connsiteX21" fmla="*/ 1580688 w 9517857"/>
              <a:gd name="connsiteY21" fmla="*/ 695572 h 920231"/>
              <a:gd name="connsiteX22" fmla="*/ 1772334 w 9517857"/>
              <a:gd name="connsiteY22" fmla="*/ 712515 h 920231"/>
              <a:gd name="connsiteX23" fmla="*/ 2002561 w 9517857"/>
              <a:gd name="connsiteY23" fmla="*/ 661792 h 920231"/>
              <a:gd name="connsiteX24" fmla="*/ 2135144 w 9517857"/>
              <a:gd name="connsiteY24" fmla="*/ 638376 h 920231"/>
              <a:gd name="connsiteX25" fmla="*/ 2440292 w 9517857"/>
              <a:gd name="connsiteY25" fmla="*/ 595737 h 920231"/>
              <a:gd name="connsiteX26" fmla="*/ 2547829 w 9517857"/>
              <a:gd name="connsiteY26" fmla="*/ 568025 h 920231"/>
              <a:gd name="connsiteX27" fmla="*/ 2658055 w 9517857"/>
              <a:gd name="connsiteY27" fmla="*/ 580602 h 920231"/>
              <a:gd name="connsiteX28" fmla="*/ 2693698 w 9517857"/>
              <a:gd name="connsiteY28" fmla="*/ 561904 h 920231"/>
              <a:gd name="connsiteX29" fmla="*/ 2699673 w 9517857"/>
              <a:gd name="connsiteY29" fmla="*/ 558275 h 920231"/>
              <a:gd name="connsiteX30" fmla="*/ 2727306 w 9517857"/>
              <a:gd name="connsiteY30" fmla="*/ 552573 h 920231"/>
              <a:gd name="connsiteX31" fmla="*/ 2730451 w 9517857"/>
              <a:gd name="connsiteY31" fmla="*/ 539933 h 920231"/>
              <a:gd name="connsiteX32" fmla="*/ 2768713 w 9517857"/>
              <a:gd name="connsiteY32" fmla="*/ 523450 h 920231"/>
              <a:gd name="connsiteX33" fmla="*/ 2820868 w 9517857"/>
              <a:gd name="connsiteY33" fmla="*/ 516035 h 920231"/>
              <a:gd name="connsiteX34" fmla="*/ 3073635 w 9517857"/>
              <a:gd name="connsiteY34" fmla="*/ 493169 h 920231"/>
              <a:gd name="connsiteX35" fmla="*/ 3222071 w 9517857"/>
              <a:gd name="connsiteY35" fmla="*/ 472434 h 920231"/>
              <a:gd name="connsiteX36" fmla="*/ 3274069 w 9517857"/>
              <a:gd name="connsiteY36" fmla="*/ 453480 h 920231"/>
              <a:gd name="connsiteX37" fmla="*/ 3349632 w 9517857"/>
              <a:gd name="connsiteY37" fmla="*/ 434458 h 920231"/>
              <a:gd name="connsiteX38" fmla="*/ 3479593 w 9517857"/>
              <a:gd name="connsiteY38" fmla="*/ 392312 h 920231"/>
              <a:gd name="connsiteX39" fmla="*/ 3651428 w 9517857"/>
              <a:gd name="connsiteY39" fmla="*/ 363682 h 920231"/>
              <a:gd name="connsiteX40" fmla="*/ 3750023 w 9517857"/>
              <a:gd name="connsiteY40" fmla="*/ 372553 h 920231"/>
              <a:gd name="connsiteX41" fmla="*/ 3844133 w 9517857"/>
              <a:gd name="connsiteY41" fmla="*/ 362523 h 920231"/>
              <a:gd name="connsiteX42" fmla="*/ 3933803 w 9517857"/>
              <a:gd name="connsiteY42" fmla="*/ 359190 h 920231"/>
              <a:gd name="connsiteX43" fmla="*/ 4266740 w 9517857"/>
              <a:gd name="connsiteY43" fmla="*/ 363329 h 920231"/>
              <a:gd name="connsiteX44" fmla="*/ 4430770 w 9517857"/>
              <a:gd name="connsiteY44" fmla="*/ 344518 h 920231"/>
              <a:gd name="connsiteX45" fmla="*/ 4512664 w 9517857"/>
              <a:gd name="connsiteY45" fmla="*/ 321823 h 920231"/>
              <a:gd name="connsiteX46" fmla="*/ 4616423 w 9517857"/>
              <a:gd name="connsiteY46" fmla="*/ 292789 h 920231"/>
              <a:gd name="connsiteX47" fmla="*/ 4807816 w 9517857"/>
              <a:gd name="connsiteY47" fmla="*/ 0 h 920231"/>
              <a:gd name="connsiteX48" fmla="*/ 4826683 w 9517857"/>
              <a:gd name="connsiteY48" fmla="*/ 165317 h 920231"/>
              <a:gd name="connsiteX49" fmla="*/ 4827826 w 9517857"/>
              <a:gd name="connsiteY49" fmla="*/ 248852 h 920231"/>
              <a:gd name="connsiteX50" fmla="*/ 4892569 w 9517857"/>
              <a:gd name="connsiteY50" fmla="*/ 251808 h 920231"/>
              <a:gd name="connsiteX51" fmla="*/ 4896611 w 9517857"/>
              <a:gd name="connsiteY51" fmla="*/ 242323 h 920231"/>
              <a:gd name="connsiteX52" fmla="*/ 4917286 w 9517857"/>
              <a:gd name="connsiteY52" fmla="*/ 245534 h 920231"/>
              <a:gd name="connsiteX53" fmla="*/ 4981173 w 9517857"/>
              <a:gd name="connsiteY53" fmla="*/ 248978 h 920231"/>
              <a:gd name="connsiteX54" fmla="*/ 5060397 w 9517857"/>
              <a:gd name="connsiteY54" fmla="*/ 265563 h 920231"/>
              <a:gd name="connsiteX55" fmla="*/ 5252996 w 9517857"/>
              <a:gd name="connsiteY55" fmla="*/ 272530 h 920231"/>
              <a:gd name="connsiteX56" fmla="*/ 5358056 w 9517857"/>
              <a:gd name="connsiteY56" fmla="*/ 249123 h 920231"/>
              <a:gd name="connsiteX57" fmla="*/ 5426496 w 9517857"/>
              <a:gd name="connsiteY57" fmla="*/ 237017 h 920231"/>
              <a:gd name="connsiteX58" fmla="*/ 5497161 w 9517857"/>
              <a:gd name="connsiteY58" fmla="*/ 230683 h 920231"/>
              <a:gd name="connsiteX59" fmla="*/ 5826043 w 9517857"/>
              <a:gd name="connsiteY59" fmla="*/ 149948 h 920231"/>
              <a:gd name="connsiteX60" fmla="*/ 6013415 w 9517857"/>
              <a:gd name="connsiteY60" fmla="*/ 139191 h 920231"/>
              <a:gd name="connsiteX61" fmla="*/ 6080994 w 9517857"/>
              <a:gd name="connsiteY61" fmla="*/ 144813 h 920231"/>
              <a:gd name="connsiteX62" fmla="*/ 6194152 w 9517857"/>
              <a:gd name="connsiteY62" fmla="*/ 153647 h 920231"/>
              <a:gd name="connsiteX63" fmla="*/ 6281379 w 9517857"/>
              <a:gd name="connsiteY63" fmla="*/ 183501 h 920231"/>
              <a:gd name="connsiteX64" fmla="*/ 6374947 w 9517857"/>
              <a:gd name="connsiteY64" fmla="*/ 181674 h 920231"/>
              <a:gd name="connsiteX65" fmla="*/ 6448518 w 9517857"/>
              <a:gd name="connsiteY65" fmla="*/ 166253 h 920231"/>
              <a:gd name="connsiteX66" fmla="*/ 6544700 w 9517857"/>
              <a:gd name="connsiteY66" fmla="*/ 169036 h 920231"/>
              <a:gd name="connsiteX67" fmla="*/ 6648353 w 9517857"/>
              <a:gd name="connsiteY67" fmla="*/ 174125 h 920231"/>
              <a:gd name="connsiteX68" fmla="*/ 6736227 w 9517857"/>
              <a:gd name="connsiteY68" fmla="*/ 175091 h 920231"/>
              <a:gd name="connsiteX69" fmla="*/ 6977218 w 9517857"/>
              <a:gd name="connsiteY69" fmla="*/ 186164 h 920231"/>
              <a:gd name="connsiteX70" fmla="*/ 7065221 w 9517857"/>
              <a:gd name="connsiteY70" fmla="*/ 229406 h 920231"/>
              <a:gd name="connsiteX71" fmla="*/ 7358195 w 9517857"/>
              <a:gd name="connsiteY71" fmla="*/ 253615 h 920231"/>
              <a:gd name="connsiteX72" fmla="*/ 7565449 w 9517857"/>
              <a:gd name="connsiteY72" fmla="*/ 260825 h 920231"/>
              <a:gd name="connsiteX73" fmla="*/ 7599285 w 9517857"/>
              <a:gd name="connsiteY73" fmla="*/ 267896 h 920231"/>
              <a:gd name="connsiteX74" fmla="*/ 7644411 w 9517857"/>
              <a:gd name="connsiteY74" fmla="*/ 260861 h 920231"/>
              <a:gd name="connsiteX75" fmla="*/ 7825110 w 9517857"/>
              <a:gd name="connsiteY75" fmla="*/ 230984 h 920231"/>
              <a:gd name="connsiteX76" fmla="*/ 7965805 w 9517857"/>
              <a:gd name="connsiteY76" fmla="*/ 202230 h 920231"/>
              <a:gd name="connsiteX77" fmla="*/ 8147401 w 9517857"/>
              <a:gd name="connsiteY77" fmla="*/ 207492 h 920231"/>
              <a:gd name="connsiteX78" fmla="*/ 8256033 w 9517857"/>
              <a:gd name="connsiteY78" fmla="*/ 195588 h 920231"/>
              <a:gd name="connsiteX79" fmla="*/ 8410677 w 9517857"/>
              <a:gd name="connsiteY79" fmla="*/ 174042 h 920231"/>
              <a:gd name="connsiteX80" fmla="*/ 8617841 w 9517857"/>
              <a:gd name="connsiteY80" fmla="*/ 157042 h 920231"/>
              <a:gd name="connsiteX81" fmla="*/ 8715976 w 9517857"/>
              <a:gd name="connsiteY81" fmla="*/ 180249 h 920231"/>
              <a:gd name="connsiteX82" fmla="*/ 8778827 w 9517857"/>
              <a:gd name="connsiteY82" fmla="*/ 174811 h 920231"/>
              <a:gd name="connsiteX83" fmla="*/ 8840778 w 9517857"/>
              <a:gd name="connsiteY83" fmla="*/ 145024 h 920231"/>
              <a:gd name="connsiteX84" fmla="*/ 9010380 w 9517857"/>
              <a:gd name="connsiteY84" fmla="*/ 93766 h 920231"/>
              <a:gd name="connsiteX85" fmla="*/ 9110856 w 9517857"/>
              <a:gd name="connsiteY85" fmla="*/ 72872 h 920231"/>
              <a:gd name="connsiteX86" fmla="*/ 9268817 w 9517857"/>
              <a:gd name="connsiteY86" fmla="*/ 54957 h 920231"/>
              <a:gd name="connsiteX87" fmla="*/ 9316667 w 9517857"/>
              <a:gd name="connsiteY87" fmla="*/ 46922 h 920231"/>
              <a:gd name="connsiteX88" fmla="*/ 9428209 w 9517857"/>
              <a:gd name="connsiteY88" fmla="*/ 31798 h 920231"/>
              <a:gd name="connsiteX89" fmla="*/ 9488916 w 9517857"/>
              <a:gd name="connsiteY89" fmla="*/ 1875 h 920231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826683 w 9517857"/>
              <a:gd name="connsiteY48" fmla="*/ 163442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374947 w 9517857"/>
              <a:gd name="connsiteY64" fmla="*/ 179799 h 918356"/>
              <a:gd name="connsiteX65" fmla="*/ 6448518 w 9517857"/>
              <a:gd name="connsiteY65" fmla="*/ 164378 h 918356"/>
              <a:gd name="connsiteX66" fmla="*/ 6544700 w 9517857"/>
              <a:gd name="connsiteY66" fmla="*/ 167161 h 918356"/>
              <a:gd name="connsiteX67" fmla="*/ 6648353 w 9517857"/>
              <a:gd name="connsiteY67" fmla="*/ 172250 h 918356"/>
              <a:gd name="connsiteX68" fmla="*/ 6736227 w 9517857"/>
              <a:gd name="connsiteY68" fmla="*/ 173216 h 918356"/>
              <a:gd name="connsiteX69" fmla="*/ 6977218 w 9517857"/>
              <a:gd name="connsiteY69" fmla="*/ 184289 h 918356"/>
              <a:gd name="connsiteX70" fmla="*/ 7065221 w 9517857"/>
              <a:gd name="connsiteY70" fmla="*/ 227531 h 918356"/>
              <a:gd name="connsiteX71" fmla="*/ 7358195 w 9517857"/>
              <a:gd name="connsiteY71" fmla="*/ 251740 h 918356"/>
              <a:gd name="connsiteX72" fmla="*/ 7565449 w 9517857"/>
              <a:gd name="connsiteY72" fmla="*/ 258950 h 918356"/>
              <a:gd name="connsiteX73" fmla="*/ 7599285 w 9517857"/>
              <a:gd name="connsiteY73" fmla="*/ 266021 h 918356"/>
              <a:gd name="connsiteX74" fmla="*/ 7644411 w 9517857"/>
              <a:gd name="connsiteY74" fmla="*/ 258986 h 918356"/>
              <a:gd name="connsiteX75" fmla="*/ 7825110 w 9517857"/>
              <a:gd name="connsiteY75" fmla="*/ 229109 h 918356"/>
              <a:gd name="connsiteX76" fmla="*/ 7965805 w 9517857"/>
              <a:gd name="connsiteY76" fmla="*/ 200355 h 918356"/>
              <a:gd name="connsiteX77" fmla="*/ 8147401 w 9517857"/>
              <a:gd name="connsiteY77" fmla="*/ 205617 h 918356"/>
              <a:gd name="connsiteX78" fmla="*/ 8256033 w 9517857"/>
              <a:gd name="connsiteY78" fmla="*/ 193713 h 918356"/>
              <a:gd name="connsiteX79" fmla="*/ 8410677 w 9517857"/>
              <a:gd name="connsiteY79" fmla="*/ 172167 h 918356"/>
              <a:gd name="connsiteX80" fmla="*/ 8617841 w 9517857"/>
              <a:gd name="connsiteY80" fmla="*/ 155167 h 918356"/>
              <a:gd name="connsiteX81" fmla="*/ 8715976 w 9517857"/>
              <a:gd name="connsiteY81" fmla="*/ 178374 h 918356"/>
              <a:gd name="connsiteX82" fmla="*/ 8778827 w 9517857"/>
              <a:gd name="connsiteY82" fmla="*/ 172936 h 918356"/>
              <a:gd name="connsiteX83" fmla="*/ 8840778 w 9517857"/>
              <a:gd name="connsiteY83" fmla="*/ 143149 h 918356"/>
              <a:gd name="connsiteX84" fmla="*/ 9010380 w 9517857"/>
              <a:gd name="connsiteY84" fmla="*/ 91891 h 918356"/>
              <a:gd name="connsiteX85" fmla="*/ 9110856 w 9517857"/>
              <a:gd name="connsiteY85" fmla="*/ 70997 h 918356"/>
              <a:gd name="connsiteX86" fmla="*/ 9268817 w 9517857"/>
              <a:gd name="connsiteY86" fmla="*/ 53082 h 918356"/>
              <a:gd name="connsiteX87" fmla="*/ 9316667 w 9517857"/>
              <a:gd name="connsiteY87" fmla="*/ 45047 h 918356"/>
              <a:gd name="connsiteX88" fmla="*/ 9428209 w 9517857"/>
              <a:gd name="connsiteY88" fmla="*/ 29923 h 918356"/>
              <a:gd name="connsiteX89" fmla="*/ 9488916 w 9517857"/>
              <a:gd name="connsiteY8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48518 w 9517857"/>
              <a:gd name="connsiteY64" fmla="*/ 16437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4077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13415 w 9517857"/>
              <a:gd name="connsiteY60" fmla="*/ 13731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27826 w 9517857"/>
              <a:gd name="connsiteY49" fmla="*/ 246977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768713 w 9517857"/>
              <a:gd name="connsiteY32" fmla="*/ 521575 h 918356"/>
              <a:gd name="connsiteX33" fmla="*/ 2820868 w 9517857"/>
              <a:gd name="connsiteY33" fmla="*/ 514160 h 918356"/>
              <a:gd name="connsiteX34" fmla="*/ 3073635 w 9517857"/>
              <a:gd name="connsiteY34" fmla="*/ 491294 h 918356"/>
              <a:gd name="connsiteX35" fmla="*/ 3222071 w 9517857"/>
              <a:gd name="connsiteY35" fmla="*/ 470559 h 918356"/>
              <a:gd name="connsiteX36" fmla="*/ 3274069 w 9517857"/>
              <a:gd name="connsiteY36" fmla="*/ 451605 h 918356"/>
              <a:gd name="connsiteX37" fmla="*/ 3349632 w 9517857"/>
              <a:gd name="connsiteY37" fmla="*/ 432583 h 918356"/>
              <a:gd name="connsiteX38" fmla="*/ 3479593 w 9517857"/>
              <a:gd name="connsiteY38" fmla="*/ 390437 h 918356"/>
              <a:gd name="connsiteX39" fmla="*/ 3651428 w 9517857"/>
              <a:gd name="connsiteY39" fmla="*/ 361807 h 918356"/>
              <a:gd name="connsiteX40" fmla="*/ 3750023 w 9517857"/>
              <a:gd name="connsiteY40" fmla="*/ 370678 h 918356"/>
              <a:gd name="connsiteX41" fmla="*/ 3844133 w 9517857"/>
              <a:gd name="connsiteY41" fmla="*/ 360648 h 918356"/>
              <a:gd name="connsiteX42" fmla="*/ 3933803 w 9517857"/>
              <a:gd name="connsiteY42" fmla="*/ 357315 h 918356"/>
              <a:gd name="connsiteX43" fmla="*/ 4266740 w 9517857"/>
              <a:gd name="connsiteY43" fmla="*/ 361454 h 918356"/>
              <a:gd name="connsiteX44" fmla="*/ 4430770 w 9517857"/>
              <a:gd name="connsiteY44" fmla="*/ 342643 h 918356"/>
              <a:gd name="connsiteX45" fmla="*/ 4512664 w 9517857"/>
              <a:gd name="connsiteY45" fmla="*/ 319948 h 918356"/>
              <a:gd name="connsiteX46" fmla="*/ 4616423 w 9517857"/>
              <a:gd name="connsiteY46" fmla="*/ 290914 h 918356"/>
              <a:gd name="connsiteX47" fmla="*/ 4689163 w 9517857"/>
              <a:gd name="connsiteY47" fmla="*/ 272812 h 918356"/>
              <a:gd name="connsiteX48" fmla="*/ 4783273 w 9517857"/>
              <a:gd name="connsiteY48" fmla="*/ 248463 h 918356"/>
              <a:gd name="connsiteX49" fmla="*/ 4836507 w 9517857"/>
              <a:gd name="connsiteY49" fmla="*/ 256788 h 918356"/>
              <a:gd name="connsiteX50" fmla="*/ 4892569 w 9517857"/>
              <a:gd name="connsiteY50" fmla="*/ 249933 h 918356"/>
              <a:gd name="connsiteX51" fmla="*/ 4896611 w 9517857"/>
              <a:gd name="connsiteY51" fmla="*/ 240448 h 918356"/>
              <a:gd name="connsiteX52" fmla="*/ 4917286 w 9517857"/>
              <a:gd name="connsiteY52" fmla="*/ 243659 h 918356"/>
              <a:gd name="connsiteX53" fmla="*/ 4981173 w 9517857"/>
              <a:gd name="connsiteY53" fmla="*/ 247103 h 918356"/>
              <a:gd name="connsiteX54" fmla="*/ 5060397 w 9517857"/>
              <a:gd name="connsiteY54" fmla="*/ 263688 h 918356"/>
              <a:gd name="connsiteX55" fmla="*/ 5252996 w 9517857"/>
              <a:gd name="connsiteY55" fmla="*/ 270655 h 918356"/>
              <a:gd name="connsiteX56" fmla="*/ 5358056 w 9517857"/>
              <a:gd name="connsiteY56" fmla="*/ 247248 h 918356"/>
              <a:gd name="connsiteX57" fmla="*/ 5426496 w 9517857"/>
              <a:gd name="connsiteY57" fmla="*/ 235142 h 918356"/>
              <a:gd name="connsiteX58" fmla="*/ 5497161 w 9517857"/>
              <a:gd name="connsiteY58" fmla="*/ 228808 h 918356"/>
              <a:gd name="connsiteX59" fmla="*/ 5826043 w 9517857"/>
              <a:gd name="connsiteY59" fmla="*/ 148073 h 918356"/>
              <a:gd name="connsiteX60" fmla="*/ 6007627 w 9517857"/>
              <a:gd name="connsiteY60" fmla="*/ 147126 h 918356"/>
              <a:gd name="connsiteX61" fmla="*/ 6080994 w 9517857"/>
              <a:gd name="connsiteY61" fmla="*/ 142938 h 918356"/>
              <a:gd name="connsiteX62" fmla="*/ 6194152 w 9517857"/>
              <a:gd name="connsiteY62" fmla="*/ 151772 h 918356"/>
              <a:gd name="connsiteX63" fmla="*/ 6281379 w 9517857"/>
              <a:gd name="connsiteY63" fmla="*/ 181626 h 918356"/>
              <a:gd name="connsiteX64" fmla="*/ 6489033 w 9517857"/>
              <a:gd name="connsiteY64" fmla="*/ 167648 h 918356"/>
              <a:gd name="connsiteX65" fmla="*/ 6544700 w 9517857"/>
              <a:gd name="connsiteY65" fmla="*/ 167161 h 918356"/>
              <a:gd name="connsiteX66" fmla="*/ 6648353 w 9517857"/>
              <a:gd name="connsiteY66" fmla="*/ 172250 h 918356"/>
              <a:gd name="connsiteX67" fmla="*/ 6736227 w 9517857"/>
              <a:gd name="connsiteY67" fmla="*/ 173216 h 918356"/>
              <a:gd name="connsiteX68" fmla="*/ 6977218 w 9517857"/>
              <a:gd name="connsiteY68" fmla="*/ 184289 h 918356"/>
              <a:gd name="connsiteX69" fmla="*/ 7065221 w 9517857"/>
              <a:gd name="connsiteY69" fmla="*/ 227531 h 918356"/>
              <a:gd name="connsiteX70" fmla="*/ 7358195 w 9517857"/>
              <a:gd name="connsiteY70" fmla="*/ 251740 h 918356"/>
              <a:gd name="connsiteX71" fmla="*/ 7565449 w 9517857"/>
              <a:gd name="connsiteY71" fmla="*/ 258950 h 918356"/>
              <a:gd name="connsiteX72" fmla="*/ 7599285 w 9517857"/>
              <a:gd name="connsiteY72" fmla="*/ 266021 h 918356"/>
              <a:gd name="connsiteX73" fmla="*/ 7644411 w 9517857"/>
              <a:gd name="connsiteY73" fmla="*/ 258986 h 918356"/>
              <a:gd name="connsiteX74" fmla="*/ 7825110 w 9517857"/>
              <a:gd name="connsiteY74" fmla="*/ 229109 h 918356"/>
              <a:gd name="connsiteX75" fmla="*/ 7965805 w 9517857"/>
              <a:gd name="connsiteY75" fmla="*/ 200355 h 918356"/>
              <a:gd name="connsiteX76" fmla="*/ 8147401 w 9517857"/>
              <a:gd name="connsiteY76" fmla="*/ 205617 h 918356"/>
              <a:gd name="connsiteX77" fmla="*/ 8256033 w 9517857"/>
              <a:gd name="connsiteY77" fmla="*/ 193713 h 918356"/>
              <a:gd name="connsiteX78" fmla="*/ 8410677 w 9517857"/>
              <a:gd name="connsiteY78" fmla="*/ 172167 h 918356"/>
              <a:gd name="connsiteX79" fmla="*/ 8617841 w 9517857"/>
              <a:gd name="connsiteY79" fmla="*/ 155167 h 918356"/>
              <a:gd name="connsiteX80" fmla="*/ 8715976 w 9517857"/>
              <a:gd name="connsiteY80" fmla="*/ 178374 h 918356"/>
              <a:gd name="connsiteX81" fmla="*/ 8778827 w 9517857"/>
              <a:gd name="connsiteY81" fmla="*/ 172936 h 918356"/>
              <a:gd name="connsiteX82" fmla="*/ 8855248 w 9517857"/>
              <a:gd name="connsiteY82" fmla="*/ 143149 h 918356"/>
              <a:gd name="connsiteX83" fmla="*/ 9010380 w 9517857"/>
              <a:gd name="connsiteY83" fmla="*/ 91891 h 918356"/>
              <a:gd name="connsiteX84" fmla="*/ 9110856 w 9517857"/>
              <a:gd name="connsiteY84" fmla="*/ 70997 h 918356"/>
              <a:gd name="connsiteX85" fmla="*/ 9268817 w 9517857"/>
              <a:gd name="connsiteY85" fmla="*/ 53082 h 918356"/>
              <a:gd name="connsiteX86" fmla="*/ 9316667 w 9517857"/>
              <a:gd name="connsiteY86" fmla="*/ 45047 h 918356"/>
              <a:gd name="connsiteX87" fmla="*/ 9428209 w 9517857"/>
              <a:gd name="connsiteY87" fmla="*/ 29923 h 918356"/>
              <a:gd name="connsiteX88" fmla="*/ 9488916 w 9517857"/>
              <a:gd name="connsiteY8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750023 w 9517857"/>
              <a:gd name="connsiteY39" fmla="*/ 370678 h 918356"/>
              <a:gd name="connsiteX40" fmla="*/ 3844133 w 9517857"/>
              <a:gd name="connsiteY40" fmla="*/ 360648 h 918356"/>
              <a:gd name="connsiteX41" fmla="*/ 3933803 w 9517857"/>
              <a:gd name="connsiteY41" fmla="*/ 357315 h 918356"/>
              <a:gd name="connsiteX42" fmla="*/ 4266740 w 9517857"/>
              <a:gd name="connsiteY42" fmla="*/ 361454 h 918356"/>
              <a:gd name="connsiteX43" fmla="*/ 4430770 w 9517857"/>
              <a:gd name="connsiteY43" fmla="*/ 342643 h 918356"/>
              <a:gd name="connsiteX44" fmla="*/ 4512664 w 9517857"/>
              <a:gd name="connsiteY44" fmla="*/ 319948 h 918356"/>
              <a:gd name="connsiteX45" fmla="*/ 4616423 w 9517857"/>
              <a:gd name="connsiteY45" fmla="*/ 290914 h 918356"/>
              <a:gd name="connsiteX46" fmla="*/ 4689163 w 9517857"/>
              <a:gd name="connsiteY46" fmla="*/ 272812 h 918356"/>
              <a:gd name="connsiteX47" fmla="*/ 4783273 w 9517857"/>
              <a:gd name="connsiteY47" fmla="*/ 248463 h 918356"/>
              <a:gd name="connsiteX48" fmla="*/ 4836507 w 9517857"/>
              <a:gd name="connsiteY48" fmla="*/ 256788 h 918356"/>
              <a:gd name="connsiteX49" fmla="*/ 4892569 w 9517857"/>
              <a:gd name="connsiteY49" fmla="*/ 249933 h 918356"/>
              <a:gd name="connsiteX50" fmla="*/ 4896611 w 9517857"/>
              <a:gd name="connsiteY50" fmla="*/ 240448 h 918356"/>
              <a:gd name="connsiteX51" fmla="*/ 4917286 w 9517857"/>
              <a:gd name="connsiteY51" fmla="*/ 243659 h 918356"/>
              <a:gd name="connsiteX52" fmla="*/ 4981173 w 9517857"/>
              <a:gd name="connsiteY52" fmla="*/ 247103 h 918356"/>
              <a:gd name="connsiteX53" fmla="*/ 5060397 w 9517857"/>
              <a:gd name="connsiteY53" fmla="*/ 263688 h 918356"/>
              <a:gd name="connsiteX54" fmla="*/ 5252996 w 9517857"/>
              <a:gd name="connsiteY54" fmla="*/ 270655 h 918356"/>
              <a:gd name="connsiteX55" fmla="*/ 5358056 w 9517857"/>
              <a:gd name="connsiteY55" fmla="*/ 247248 h 918356"/>
              <a:gd name="connsiteX56" fmla="*/ 5426496 w 9517857"/>
              <a:gd name="connsiteY56" fmla="*/ 235142 h 918356"/>
              <a:gd name="connsiteX57" fmla="*/ 5497161 w 9517857"/>
              <a:gd name="connsiteY57" fmla="*/ 228808 h 918356"/>
              <a:gd name="connsiteX58" fmla="*/ 5826043 w 9517857"/>
              <a:gd name="connsiteY58" fmla="*/ 148073 h 918356"/>
              <a:gd name="connsiteX59" fmla="*/ 6007627 w 9517857"/>
              <a:gd name="connsiteY59" fmla="*/ 147126 h 918356"/>
              <a:gd name="connsiteX60" fmla="*/ 6080994 w 9517857"/>
              <a:gd name="connsiteY60" fmla="*/ 142938 h 918356"/>
              <a:gd name="connsiteX61" fmla="*/ 6194152 w 9517857"/>
              <a:gd name="connsiteY61" fmla="*/ 151772 h 918356"/>
              <a:gd name="connsiteX62" fmla="*/ 6281379 w 9517857"/>
              <a:gd name="connsiteY62" fmla="*/ 181626 h 918356"/>
              <a:gd name="connsiteX63" fmla="*/ 6489033 w 9517857"/>
              <a:gd name="connsiteY63" fmla="*/ 167648 h 918356"/>
              <a:gd name="connsiteX64" fmla="*/ 6544700 w 9517857"/>
              <a:gd name="connsiteY64" fmla="*/ 167161 h 918356"/>
              <a:gd name="connsiteX65" fmla="*/ 6648353 w 9517857"/>
              <a:gd name="connsiteY65" fmla="*/ 172250 h 918356"/>
              <a:gd name="connsiteX66" fmla="*/ 6736227 w 9517857"/>
              <a:gd name="connsiteY66" fmla="*/ 173216 h 918356"/>
              <a:gd name="connsiteX67" fmla="*/ 6977218 w 9517857"/>
              <a:gd name="connsiteY67" fmla="*/ 184289 h 918356"/>
              <a:gd name="connsiteX68" fmla="*/ 7065221 w 9517857"/>
              <a:gd name="connsiteY68" fmla="*/ 227531 h 918356"/>
              <a:gd name="connsiteX69" fmla="*/ 7358195 w 9517857"/>
              <a:gd name="connsiteY69" fmla="*/ 251740 h 918356"/>
              <a:gd name="connsiteX70" fmla="*/ 7565449 w 9517857"/>
              <a:gd name="connsiteY70" fmla="*/ 258950 h 918356"/>
              <a:gd name="connsiteX71" fmla="*/ 7599285 w 9517857"/>
              <a:gd name="connsiteY71" fmla="*/ 266021 h 918356"/>
              <a:gd name="connsiteX72" fmla="*/ 7644411 w 9517857"/>
              <a:gd name="connsiteY72" fmla="*/ 258986 h 918356"/>
              <a:gd name="connsiteX73" fmla="*/ 7825110 w 9517857"/>
              <a:gd name="connsiteY73" fmla="*/ 229109 h 918356"/>
              <a:gd name="connsiteX74" fmla="*/ 7965805 w 9517857"/>
              <a:gd name="connsiteY74" fmla="*/ 200355 h 918356"/>
              <a:gd name="connsiteX75" fmla="*/ 8147401 w 9517857"/>
              <a:gd name="connsiteY75" fmla="*/ 205617 h 918356"/>
              <a:gd name="connsiteX76" fmla="*/ 8256033 w 9517857"/>
              <a:gd name="connsiteY76" fmla="*/ 193713 h 918356"/>
              <a:gd name="connsiteX77" fmla="*/ 8410677 w 9517857"/>
              <a:gd name="connsiteY77" fmla="*/ 172167 h 918356"/>
              <a:gd name="connsiteX78" fmla="*/ 8617841 w 9517857"/>
              <a:gd name="connsiteY78" fmla="*/ 155167 h 918356"/>
              <a:gd name="connsiteX79" fmla="*/ 8715976 w 9517857"/>
              <a:gd name="connsiteY79" fmla="*/ 178374 h 918356"/>
              <a:gd name="connsiteX80" fmla="*/ 8778827 w 9517857"/>
              <a:gd name="connsiteY80" fmla="*/ 172936 h 918356"/>
              <a:gd name="connsiteX81" fmla="*/ 8855248 w 9517857"/>
              <a:gd name="connsiteY81" fmla="*/ 143149 h 918356"/>
              <a:gd name="connsiteX82" fmla="*/ 9010380 w 9517857"/>
              <a:gd name="connsiteY82" fmla="*/ 91891 h 918356"/>
              <a:gd name="connsiteX83" fmla="*/ 9110856 w 9517857"/>
              <a:gd name="connsiteY83" fmla="*/ 70997 h 918356"/>
              <a:gd name="connsiteX84" fmla="*/ 9268817 w 9517857"/>
              <a:gd name="connsiteY84" fmla="*/ 53082 h 918356"/>
              <a:gd name="connsiteX85" fmla="*/ 9316667 w 9517857"/>
              <a:gd name="connsiteY85" fmla="*/ 45047 h 918356"/>
              <a:gd name="connsiteX86" fmla="*/ 9428209 w 9517857"/>
              <a:gd name="connsiteY86" fmla="*/ 29923 h 918356"/>
              <a:gd name="connsiteX87" fmla="*/ 9488916 w 9517857"/>
              <a:gd name="connsiteY8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27985 w 9517857"/>
              <a:gd name="connsiteY9" fmla="*/ 719826 h 918356"/>
              <a:gd name="connsiteX10" fmla="*/ 778982 w 9517857"/>
              <a:gd name="connsiteY10" fmla="*/ 710142 h 918356"/>
              <a:gd name="connsiteX11" fmla="*/ 849944 w 9517857"/>
              <a:gd name="connsiteY11" fmla="*/ 717987 h 918356"/>
              <a:gd name="connsiteX12" fmla="*/ 901402 w 9517857"/>
              <a:gd name="connsiteY12" fmla="*/ 729045 h 918356"/>
              <a:gd name="connsiteX13" fmla="*/ 930946 w 9517857"/>
              <a:gd name="connsiteY13" fmla="*/ 734046 h 918356"/>
              <a:gd name="connsiteX14" fmla="*/ 986250 w 9517857"/>
              <a:gd name="connsiteY14" fmla="*/ 713530 h 918356"/>
              <a:gd name="connsiteX15" fmla="*/ 1013752 w 9517857"/>
              <a:gd name="connsiteY15" fmla="*/ 713361 h 918356"/>
              <a:gd name="connsiteX16" fmla="*/ 1023734 w 9517857"/>
              <a:gd name="connsiteY16" fmla="*/ 718571 h 918356"/>
              <a:gd name="connsiteX17" fmla="*/ 1063207 w 9517857"/>
              <a:gd name="connsiteY17" fmla="*/ 715651 h 918356"/>
              <a:gd name="connsiteX18" fmla="*/ 1081980 w 9517857"/>
              <a:gd name="connsiteY18" fmla="*/ 738455 h 918356"/>
              <a:gd name="connsiteX19" fmla="*/ 1218120 w 9517857"/>
              <a:gd name="connsiteY19" fmla="*/ 713280 h 918356"/>
              <a:gd name="connsiteX20" fmla="*/ 1397459 w 9517857"/>
              <a:gd name="connsiteY20" fmla="*/ 691190 h 918356"/>
              <a:gd name="connsiteX21" fmla="*/ 1580688 w 9517857"/>
              <a:gd name="connsiteY21" fmla="*/ 693697 h 918356"/>
              <a:gd name="connsiteX22" fmla="*/ 1772334 w 9517857"/>
              <a:gd name="connsiteY22" fmla="*/ 710640 h 918356"/>
              <a:gd name="connsiteX23" fmla="*/ 2002561 w 9517857"/>
              <a:gd name="connsiteY23" fmla="*/ 659917 h 918356"/>
              <a:gd name="connsiteX24" fmla="*/ 2135144 w 9517857"/>
              <a:gd name="connsiteY24" fmla="*/ 636501 h 918356"/>
              <a:gd name="connsiteX25" fmla="*/ 2440292 w 9517857"/>
              <a:gd name="connsiteY25" fmla="*/ 593862 h 918356"/>
              <a:gd name="connsiteX26" fmla="*/ 2547829 w 9517857"/>
              <a:gd name="connsiteY26" fmla="*/ 566150 h 918356"/>
              <a:gd name="connsiteX27" fmla="*/ 2658055 w 9517857"/>
              <a:gd name="connsiteY27" fmla="*/ 578727 h 918356"/>
              <a:gd name="connsiteX28" fmla="*/ 2693698 w 9517857"/>
              <a:gd name="connsiteY28" fmla="*/ 560029 h 918356"/>
              <a:gd name="connsiteX29" fmla="*/ 2699673 w 9517857"/>
              <a:gd name="connsiteY29" fmla="*/ 556400 h 918356"/>
              <a:gd name="connsiteX30" fmla="*/ 2727306 w 9517857"/>
              <a:gd name="connsiteY30" fmla="*/ 550698 h 918356"/>
              <a:gd name="connsiteX31" fmla="*/ 2730451 w 9517857"/>
              <a:gd name="connsiteY31" fmla="*/ 538058 h 918356"/>
              <a:gd name="connsiteX32" fmla="*/ 2820868 w 9517857"/>
              <a:gd name="connsiteY32" fmla="*/ 514160 h 918356"/>
              <a:gd name="connsiteX33" fmla="*/ 3073635 w 9517857"/>
              <a:gd name="connsiteY33" fmla="*/ 491294 h 918356"/>
              <a:gd name="connsiteX34" fmla="*/ 3222071 w 9517857"/>
              <a:gd name="connsiteY34" fmla="*/ 470559 h 918356"/>
              <a:gd name="connsiteX35" fmla="*/ 3274069 w 9517857"/>
              <a:gd name="connsiteY35" fmla="*/ 451605 h 918356"/>
              <a:gd name="connsiteX36" fmla="*/ 3349632 w 9517857"/>
              <a:gd name="connsiteY36" fmla="*/ 432583 h 918356"/>
              <a:gd name="connsiteX37" fmla="*/ 3479593 w 9517857"/>
              <a:gd name="connsiteY37" fmla="*/ 390437 h 918356"/>
              <a:gd name="connsiteX38" fmla="*/ 3651428 w 9517857"/>
              <a:gd name="connsiteY38" fmla="*/ 361807 h 918356"/>
              <a:gd name="connsiteX39" fmla="*/ 3844133 w 9517857"/>
              <a:gd name="connsiteY39" fmla="*/ 360648 h 918356"/>
              <a:gd name="connsiteX40" fmla="*/ 3933803 w 9517857"/>
              <a:gd name="connsiteY40" fmla="*/ 357315 h 918356"/>
              <a:gd name="connsiteX41" fmla="*/ 4266740 w 9517857"/>
              <a:gd name="connsiteY41" fmla="*/ 361454 h 918356"/>
              <a:gd name="connsiteX42" fmla="*/ 4430770 w 9517857"/>
              <a:gd name="connsiteY42" fmla="*/ 342643 h 918356"/>
              <a:gd name="connsiteX43" fmla="*/ 4512664 w 9517857"/>
              <a:gd name="connsiteY43" fmla="*/ 319948 h 918356"/>
              <a:gd name="connsiteX44" fmla="*/ 4616423 w 9517857"/>
              <a:gd name="connsiteY44" fmla="*/ 290914 h 918356"/>
              <a:gd name="connsiteX45" fmla="*/ 4689163 w 9517857"/>
              <a:gd name="connsiteY45" fmla="*/ 272812 h 918356"/>
              <a:gd name="connsiteX46" fmla="*/ 4783273 w 9517857"/>
              <a:gd name="connsiteY46" fmla="*/ 248463 h 918356"/>
              <a:gd name="connsiteX47" fmla="*/ 4836507 w 9517857"/>
              <a:gd name="connsiteY47" fmla="*/ 256788 h 918356"/>
              <a:gd name="connsiteX48" fmla="*/ 4892569 w 9517857"/>
              <a:gd name="connsiteY48" fmla="*/ 249933 h 918356"/>
              <a:gd name="connsiteX49" fmla="*/ 4896611 w 9517857"/>
              <a:gd name="connsiteY49" fmla="*/ 240448 h 918356"/>
              <a:gd name="connsiteX50" fmla="*/ 4917286 w 9517857"/>
              <a:gd name="connsiteY50" fmla="*/ 243659 h 918356"/>
              <a:gd name="connsiteX51" fmla="*/ 4981173 w 9517857"/>
              <a:gd name="connsiteY51" fmla="*/ 247103 h 918356"/>
              <a:gd name="connsiteX52" fmla="*/ 5060397 w 9517857"/>
              <a:gd name="connsiteY52" fmla="*/ 263688 h 918356"/>
              <a:gd name="connsiteX53" fmla="*/ 5252996 w 9517857"/>
              <a:gd name="connsiteY53" fmla="*/ 270655 h 918356"/>
              <a:gd name="connsiteX54" fmla="*/ 5358056 w 9517857"/>
              <a:gd name="connsiteY54" fmla="*/ 247248 h 918356"/>
              <a:gd name="connsiteX55" fmla="*/ 5426496 w 9517857"/>
              <a:gd name="connsiteY55" fmla="*/ 235142 h 918356"/>
              <a:gd name="connsiteX56" fmla="*/ 5497161 w 9517857"/>
              <a:gd name="connsiteY56" fmla="*/ 228808 h 918356"/>
              <a:gd name="connsiteX57" fmla="*/ 5826043 w 9517857"/>
              <a:gd name="connsiteY57" fmla="*/ 148073 h 918356"/>
              <a:gd name="connsiteX58" fmla="*/ 6007627 w 9517857"/>
              <a:gd name="connsiteY58" fmla="*/ 147126 h 918356"/>
              <a:gd name="connsiteX59" fmla="*/ 6080994 w 9517857"/>
              <a:gd name="connsiteY59" fmla="*/ 142938 h 918356"/>
              <a:gd name="connsiteX60" fmla="*/ 6194152 w 9517857"/>
              <a:gd name="connsiteY60" fmla="*/ 151772 h 918356"/>
              <a:gd name="connsiteX61" fmla="*/ 6281379 w 9517857"/>
              <a:gd name="connsiteY61" fmla="*/ 181626 h 918356"/>
              <a:gd name="connsiteX62" fmla="*/ 6489033 w 9517857"/>
              <a:gd name="connsiteY62" fmla="*/ 167648 h 918356"/>
              <a:gd name="connsiteX63" fmla="*/ 6544700 w 9517857"/>
              <a:gd name="connsiteY63" fmla="*/ 167161 h 918356"/>
              <a:gd name="connsiteX64" fmla="*/ 6648353 w 9517857"/>
              <a:gd name="connsiteY64" fmla="*/ 172250 h 918356"/>
              <a:gd name="connsiteX65" fmla="*/ 6736227 w 9517857"/>
              <a:gd name="connsiteY65" fmla="*/ 173216 h 918356"/>
              <a:gd name="connsiteX66" fmla="*/ 6977218 w 9517857"/>
              <a:gd name="connsiteY66" fmla="*/ 184289 h 918356"/>
              <a:gd name="connsiteX67" fmla="*/ 7065221 w 9517857"/>
              <a:gd name="connsiteY67" fmla="*/ 227531 h 918356"/>
              <a:gd name="connsiteX68" fmla="*/ 7358195 w 9517857"/>
              <a:gd name="connsiteY68" fmla="*/ 251740 h 918356"/>
              <a:gd name="connsiteX69" fmla="*/ 7565449 w 9517857"/>
              <a:gd name="connsiteY69" fmla="*/ 258950 h 918356"/>
              <a:gd name="connsiteX70" fmla="*/ 7599285 w 9517857"/>
              <a:gd name="connsiteY70" fmla="*/ 266021 h 918356"/>
              <a:gd name="connsiteX71" fmla="*/ 7644411 w 9517857"/>
              <a:gd name="connsiteY71" fmla="*/ 258986 h 918356"/>
              <a:gd name="connsiteX72" fmla="*/ 7825110 w 9517857"/>
              <a:gd name="connsiteY72" fmla="*/ 229109 h 918356"/>
              <a:gd name="connsiteX73" fmla="*/ 7965805 w 9517857"/>
              <a:gd name="connsiteY73" fmla="*/ 200355 h 918356"/>
              <a:gd name="connsiteX74" fmla="*/ 8147401 w 9517857"/>
              <a:gd name="connsiteY74" fmla="*/ 205617 h 918356"/>
              <a:gd name="connsiteX75" fmla="*/ 8256033 w 9517857"/>
              <a:gd name="connsiteY75" fmla="*/ 193713 h 918356"/>
              <a:gd name="connsiteX76" fmla="*/ 8410677 w 9517857"/>
              <a:gd name="connsiteY76" fmla="*/ 172167 h 918356"/>
              <a:gd name="connsiteX77" fmla="*/ 8617841 w 9517857"/>
              <a:gd name="connsiteY77" fmla="*/ 155167 h 918356"/>
              <a:gd name="connsiteX78" fmla="*/ 8715976 w 9517857"/>
              <a:gd name="connsiteY78" fmla="*/ 178374 h 918356"/>
              <a:gd name="connsiteX79" fmla="*/ 8778827 w 9517857"/>
              <a:gd name="connsiteY79" fmla="*/ 172936 h 918356"/>
              <a:gd name="connsiteX80" fmla="*/ 8855248 w 9517857"/>
              <a:gd name="connsiteY80" fmla="*/ 143149 h 918356"/>
              <a:gd name="connsiteX81" fmla="*/ 9010380 w 9517857"/>
              <a:gd name="connsiteY81" fmla="*/ 91891 h 918356"/>
              <a:gd name="connsiteX82" fmla="*/ 9110856 w 9517857"/>
              <a:gd name="connsiteY82" fmla="*/ 70997 h 918356"/>
              <a:gd name="connsiteX83" fmla="*/ 9268817 w 9517857"/>
              <a:gd name="connsiteY83" fmla="*/ 53082 h 918356"/>
              <a:gd name="connsiteX84" fmla="*/ 9316667 w 9517857"/>
              <a:gd name="connsiteY84" fmla="*/ 45047 h 918356"/>
              <a:gd name="connsiteX85" fmla="*/ 9428209 w 9517857"/>
              <a:gd name="connsiteY85" fmla="*/ 29923 h 918356"/>
              <a:gd name="connsiteX86" fmla="*/ 9488916 w 9517857"/>
              <a:gd name="connsiteY8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78982 w 9517857"/>
              <a:gd name="connsiteY9" fmla="*/ 710142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081980 w 9517857"/>
              <a:gd name="connsiteY17" fmla="*/ 738455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063207 w 9517857"/>
              <a:gd name="connsiteY16" fmla="*/ 715651 h 918356"/>
              <a:gd name="connsiteX17" fmla="*/ 1142754 w 9517857"/>
              <a:gd name="connsiteY17" fmla="*/ 725374 h 918356"/>
              <a:gd name="connsiteX18" fmla="*/ 1218120 w 9517857"/>
              <a:gd name="connsiteY18" fmla="*/ 713280 h 918356"/>
              <a:gd name="connsiteX19" fmla="*/ 1397459 w 9517857"/>
              <a:gd name="connsiteY19" fmla="*/ 691190 h 918356"/>
              <a:gd name="connsiteX20" fmla="*/ 1580688 w 9517857"/>
              <a:gd name="connsiteY20" fmla="*/ 693697 h 918356"/>
              <a:gd name="connsiteX21" fmla="*/ 1772334 w 9517857"/>
              <a:gd name="connsiteY21" fmla="*/ 710640 h 918356"/>
              <a:gd name="connsiteX22" fmla="*/ 2002561 w 9517857"/>
              <a:gd name="connsiteY22" fmla="*/ 659917 h 918356"/>
              <a:gd name="connsiteX23" fmla="*/ 2135144 w 9517857"/>
              <a:gd name="connsiteY23" fmla="*/ 636501 h 918356"/>
              <a:gd name="connsiteX24" fmla="*/ 2440292 w 9517857"/>
              <a:gd name="connsiteY24" fmla="*/ 593862 h 918356"/>
              <a:gd name="connsiteX25" fmla="*/ 2547829 w 9517857"/>
              <a:gd name="connsiteY25" fmla="*/ 566150 h 918356"/>
              <a:gd name="connsiteX26" fmla="*/ 2658055 w 9517857"/>
              <a:gd name="connsiteY26" fmla="*/ 578727 h 918356"/>
              <a:gd name="connsiteX27" fmla="*/ 2693698 w 9517857"/>
              <a:gd name="connsiteY27" fmla="*/ 560029 h 918356"/>
              <a:gd name="connsiteX28" fmla="*/ 2699673 w 9517857"/>
              <a:gd name="connsiteY28" fmla="*/ 556400 h 918356"/>
              <a:gd name="connsiteX29" fmla="*/ 2727306 w 9517857"/>
              <a:gd name="connsiteY29" fmla="*/ 550698 h 918356"/>
              <a:gd name="connsiteX30" fmla="*/ 2730451 w 9517857"/>
              <a:gd name="connsiteY30" fmla="*/ 538058 h 918356"/>
              <a:gd name="connsiteX31" fmla="*/ 2820868 w 9517857"/>
              <a:gd name="connsiteY31" fmla="*/ 514160 h 918356"/>
              <a:gd name="connsiteX32" fmla="*/ 3073635 w 9517857"/>
              <a:gd name="connsiteY32" fmla="*/ 491294 h 918356"/>
              <a:gd name="connsiteX33" fmla="*/ 3222071 w 9517857"/>
              <a:gd name="connsiteY33" fmla="*/ 470559 h 918356"/>
              <a:gd name="connsiteX34" fmla="*/ 3274069 w 9517857"/>
              <a:gd name="connsiteY34" fmla="*/ 451605 h 918356"/>
              <a:gd name="connsiteX35" fmla="*/ 3349632 w 9517857"/>
              <a:gd name="connsiteY35" fmla="*/ 432583 h 918356"/>
              <a:gd name="connsiteX36" fmla="*/ 3479593 w 9517857"/>
              <a:gd name="connsiteY36" fmla="*/ 390437 h 918356"/>
              <a:gd name="connsiteX37" fmla="*/ 3651428 w 9517857"/>
              <a:gd name="connsiteY37" fmla="*/ 361807 h 918356"/>
              <a:gd name="connsiteX38" fmla="*/ 3844133 w 9517857"/>
              <a:gd name="connsiteY38" fmla="*/ 360648 h 918356"/>
              <a:gd name="connsiteX39" fmla="*/ 3933803 w 9517857"/>
              <a:gd name="connsiteY39" fmla="*/ 357315 h 918356"/>
              <a:gd name="connsiteX40" fmla="*/ 4266740 w 9517857"/>
              <a:gd name="connsiteY40" fmla="*/ 361454 h 918356"/>
              <a:gd name="connsiteX41" fmla="*/ 4430770 w 9517857"/>
              <a:gd name="connsiteY41" fmla="*/ 342643 h 918356"/>
              <a:gd name="connsiteX42" fmla="*/ 4512664 w 9517857"/>
              <a:gd name="connsiteY42" fmla="*/ 319948 h 918356"/>
              <a:gd name="connsiteX43" fmla="*/ 4616423 w 9517857"/>
              <a:gd name="connsiteY43" fmla="*/ 290914 h 918356"/>
              <a:gd name="connsiteX44" fmla="*/ 4689163 w 9517857"/>
              <a:gd name="connsiteY44" fmla="*/ 272812 h 918356"/>
              <a:gd name="connsiteX45" fmla="*/ 4783273 w 9517857"/>
              <a:gd name="connsiteY45" fmla="*/ 248463 h 918356"/>
              <a:gd name="connsiteX46" fmla="*/ 4836507 w 9517857"/>
              <a:gd name="connsiteY46" fmla="*/ 256788 h 918356"/>
              <a:gd name="connsiteX47" fmla="*/ 4892569 w 9517857"/>
              <a:gd name="connsiteY47" fmla="*/ 249933 h 918356"/>
              <a:gd name="connsiteX48" fmla="*/ 4896611 w 9517857"/>
              <a:gd name="connsiteY48" fmla="*/ 240448 h 918356"/>
              <a:gd name="connsiteX49" fmla="*/ 4917286 w 9517857"/>
              <a:gd name="connsiteY49" fmla="*/ 243659 h 918356"/>
              <a:gd name="connsiteX50" fmla="*/ 4981173 w 9517857"/>
              <a:gd name="connsiteY50" fmla="*/ 247103 h 918356"/>
              <a:gd name="connsiteX51" fmla="*/ 5060397 w 9517857"/>
              <a:gd name="connsiteY51" fmla="*/ 263688 h 918356"/>
              <a:gd name="connsiteX52" fmla="*/ 5252996 w 9517857"/>
              <a:gd name="connsiteY52" fmla="*/ 270655 h 918356"/>
              <a:gd name="connsiteX53" fmla="*/ 5358056 w 9517857"/>
              <a:gd name="connsiteY53" fmla="*/ 247248 h 918356"/>
              <a:gd name="connsiteX54" fmla="*/ 5426496 w 9517857"/>
              <a:gd name="connsiteY54" fmla="*/ 235142 h 918356"/>
              <a:gd name="connsiteX55" fmla="*/ 5497161 w 9517857"/>
              <a:gd name="connsiteY55" fmla="*/ 228808 h 918356"/>
              <a:gd name="connsiteX56" fmla="*/ 5826043 w 9517857"/>
              <a:gd name="connsiteY56" fmla="*/ 148073 h 918356"/>
              <a:gd name="connsiteX57" fmla="*/ 6007627 w 9517857"/>
              <a:gd name="connsiteY57" fmla="*/ 147126 h 918356"/>
              <a:gd name="connsiteX58" fmla="*/ 6080994 w 9517857"/>
              <a:gd name="connsiteY58" fmla="*/ 142938 h 918356"/>
              <a:gd name="connsiteX59" fmla="*/ 6194152 w 9517857"/>
              <a:gd name="connsiteY59" fmla="*/ 151772 h 918356"/>
              <a:gd name="connsiteX60" fmla="*/ 6281379 w 9517857"/>
              <a:gd name="connsiteY60" fmla="*/ 181626 h 918356"/>
              <a:gd name="connsiteX61" fmla="*/ 6489033 w 9517857"/>
              <a:gd name="connsiteY61" fmla="*/ 167648 h 918356"/>
              <a:gd name="connsiteX62" fmla="*/ 6544700 w 9517857"/>
              <a:gd name="connsiteY62" fmla="*/ 167161 h 918356"/>
              <a:gd name="connsiteX63" fmla="*/ 6648353 w 9517857"/>
              <a:gd name="connsiteY63" fmla="*/ 172250 h 918356"/>
              <a:gd name="connsiteX64" fmla="*/ 6736227 w 9517857"/>
              <a:gd name="connsiteY64" fmla="*/ 173216 h 918356"/>
              <a:gd name="connsiteX65" fmla="*/ 6977218 w 9517857"/>
              <a:gd name="connsiteY65" fmla="*/ 184289 h 918356"/>
              <a:gd name="connsiteX66" fmla="*/ 7065221 w 9517857"/>
              <a:gd name="connsiteY66" fmla="*/ 227531 h 918356"/>
              <a:gd name="connsiteX67" fmla="*/ 7358195 w 9517857"/>
              <a:gd name="connsiteY67" fmla="*/ 251740 h 918356"/>
              <a:gd name="connsiteX68" fmla="*/ 7565449 w 9517857"/>
              <a:gd name="connsiteY68" fmla="*/ 258950 h 918356"/>
              <a:gd name="connsiteX69" fmla="*/ 7599285 w 9517857"/>
              <a:gd name="connsiteY69" fmla="*/ 266021 h 918356"/>
              <a:gd name="connsiteX70" fmla="*/ 7644411 w 9517857"/>
              <a:gd name="connsiteY70" fmla="*/ 258986 h 918356"/>
              <a:gd name="connsiteX71" fmla="*/ 7825110 w 9517857"/>
              <a:gd name="connsiteY71" fmla="*/ 229109 h 918356"/>
              <a:gd name="connsiteX72" fmla="*/ 7965805 w 9517857"/>
              <a:gd name="connsiteY72" fmla="*/ 200355 h 918356"/>
              <a:gd name="connsiteX73" fmla="*/ 8147401 w 9517857"/>
              <a:gd name="connsiteY73" fmla="*/ 205617 h 918356"/>
              <a:gd name="connsiteX74" fmla="*/ 8256033 w 9517857"/>
              <a:gd name="connsiteY74" fmla="*/ 193713 h 918356"/>
              <a:gd name="connsiteX75" fmla="*/ 8410677 w 9517857"/>
              <a:gd name="connsiteY75" fmla="*/ 172167 h 918356"/>
              <a:gd name="connsiteX76" fmla="*/ 8617841 w 9517857"/>
              <a:gd name="connsiteY76" fmla="*/ 155167 h 918356"/>
              <a:gd name="connsiteX77" fmla="*/ 8715976 w 9517857"/>
              <a:gd name="connsiteY77" fmla="*/ 178374 h 918356"/>
              <a:gd name="connsiteX78" fmla="*/ 8778827 w 9517857"/>
              <a:gd name="connsiteY78" fmla="*/ 172936 h 918356"/>
              <a:gd name="connsiteX79" fmla="*/ 8855248 w 9517857"/>
              <a:gd name="connsiteY79" fmla="*/ 143149 h 918356"/>
              <a:gd name="connsiteX80" fmla="*/ 9010380 w 9517857"/>
              <a:gd name="connsiteY80" fmla="*/ 91891 h 918356"/>
              <a:gd name="connsiteX81" fmla="*/ 9110856 w 9517857"/>
              <a:gd name="connsiteY81" fmla="*/ 70997 h 918356"/>
              <a:gd name="connsiteX82" fmla="*/ 9268817 w 9517857"/>
              <a:gd name="connsiteY82" fmla="*/ 53082 h 918356"/>
              <a:gd name="connsiteX83" fmla="*/ 9316667 w 9517857"/>
              <a:gd name="connsiteY83" fmla="*/ 45047 h 918356"/>
              <a:gd name="connsiteX84" fmla="*/ 9428209 w 9517857"/>
              <a:gd name="connsiteY84" fmla="*/ 29923 h 918356"/>
              <a:gd name="connsiteX85" fmla="*/ 9488916 w 9517857"/>
              <a:gd name="connsiteY8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02561 w 9517857"/>
              <a:gd name="connsiteY21" fmla="*/ 659917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78727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730451 w 9517857"/>
              <a:gd name="connsiteY29" fmla="*/ 538058 h 918356"/>
              <a:gd name="connsiteX30" fmla="*/ 2820868 w 9517857"/>
              <a:gd name="connsiteY30" fmla="*/ 514160 h 918356"/>
              <a:gd name="connsiteX31" fmla="*/ 3073635 w 9517857"/>
              <a:gd name="connsiteY31" fmla="*/ 491294 h 918356"/>
              <a:gd name="connsiteX32" fmla="*/ 3222071 w 9517857"/>
              <a:gd name="connsiteY32" fmla="*/ 470559 h 918356"/>
              <a:gd name="connsiteX33" fmla="*/ 3274069 w 9517857"/>
              <a:gd name="connsiteY33" fmla="*/ 451605 h 918356"/>
              <a:gd name="connsiteX34" fmla="*/ 3349632 w 9517857"/>
              <a:gd name="connsiteY34" fmla="*/ 432583 h 918356"/>
              <a:gd name="connsiteX35" fmla="*/ 3479593 w 9517857"/>
              <a:gd name="connsiteY35" fmla="*/ 390437 h 918356"/>
              <a:gd name="connsiteX36" fmla="*/ 3651428 w 9517857"/>
              <a:gd name="connsiteY36" fmla="*/ 361807 h 918356"/>
              <a:gd name="connsiteX37" fmla="*/ 3844133 w 9517857"/>
              <a:gd name="connsiteY37" fmla="*/ 360648 h 918356"/>
              <a:gd name="connsiteX38" fmla="*/ 3933803 w 9517857"/>
              <a:gd name="connsiteY38" fmla="*/ 357315 h 918356"/>
              <a:gd name="connsiteX39" fmla="*/ 4266740 w 9517857"/>
              <a:gd name="connsiteY39" fmla="*/ 361454 h 918356"/>
              <a:gd name="connsiteX40" fmla="*/ 4430770 w 9517857"/>
              <a:gd name="connsiteY40" fmla="*/ 342643 h 918356"/>
              <a:gd name="connsiteX41" fmla="*/ 4512664 w 9517857"/>
              <a:gd name="connsiteY41" fmla="*/ 319948 h 918356"/>
              <a:gd name="connsiteX42" fmla="*/ 4616423 w 9517857"/>
              <a:gd name="connsiteY42" fmla="*/ 290914 h 918356"/>
              <a:gd name="connsiteX43" fmla="*/ 4689163 w 9517857"/>
              <a:gd name="connsiteY43" fmla="*/ 272812 h 918356"/>
              <a:gd name="connsiteX44" fmla="*/ 4783273 w 9517857"/>
              <a:gd name="connsiteY44" fmla="*/ 248463 h 918356"/>
              <a:gd name="connsiteX45" fmla="*/ 4836507 w 9517857"/>
              <a:gd name="connsiteY45" fmla="*/ 256788 h 918356"/>
              <a:gd name="connsiteX46" fmla="*/ 4892569 w 9517857"/>
              <a:gd name="connsiteY46" fmla="*/ 249933 h 918356"/>
              <a:gd name="connsiteX47" fmla="*/ 4896611 w 9517857"/>
              <a:gd name="connsiteY47" fmla="*/ 240448 h 918356"/>
              <a:gd name="connsiteX48" fmla="*/ 4917286 w 9517857"/>
              <a:gd name="connsiteY48" fmla="*/ 243659 h 918356"/>
              <a:gd name="connsiteX49" fmla="*/ 4981173 w 9517857"/>
              <a:gd name="connsiteY49" fmla="*/ 247103 h 918356"/>
              <a:gd name="connsiteX50" fmla="*/ 5060397 w 9517857"/>
              <a:gd name="connsiteY50" fmla="*/ 263688 h 918356"/>
              <a:gd name="connsiteX51" fmla="*/ 5252996 w 9517857"/>
              <a:gd name="connsiteY51" fmla="*/ 270655 h 918356"/>
              <a:gd name="connsiteX52" fmla="*/ 5358056 w 9517857"/>
              <a:gd name="connsiteY52" fmla="*/ 247248 h 918356"/>
              <a:gd name="connsiteX53" fmla="*/ 5426496 w 9517857"/>
              <a:gd name="connsiteY53" fmla="*/ 235142 h 918356"/>
              <a:gd name="connsiteX54" fmla="*/ 5497161 w 9517857"/>
              <a:gd name="connsiteY54" fmla="*/ 228808 h 918356"/>
              <a:gd name="connsiteX55" fmla="*/ 5826043 w 9517857"/>
              <a:gd name="connsiteY55" fmla="*/ 148073 h 918356"/>
              <a:gd name="connsiteX56" fmla="*/ 6007627 w 9517857"/>
              <a:gd name="connsiteY56" fmla="*/ 147126 h 918356"/>
              <a:gd name="connsiteX57" fmla="*/ 6080994 w 9517857"/>
              <a:gd name="connsiteY57" fmla="*/ 142938 h 918356"/>
              <a:gd name="connsiteX58" fmla="*/ 6194152 w 9517857"/>
              <a:gd name="connsiteY58" fmla="*/ 151772 h 918356"/>
              <a:gd name="connsiteX59" fmla="*/ 6281379 w 9517857"/>
              <a:gd name="connsiteY59" fmla="*/ 181626 h 918356"/>
              <a:gd name="connsiteX60" fmla="*/ 6489033 w 9517857"/>
              <a:gd name="connsiteY60" fmla="*/ 167648 h 918356"/>
              <a:gd name="connsiteX61" fmla="*/ 6544700 w 9517857"/>
              <a:gd name="connsiteY61" fmla="*/ 167161 h 918356"/>
              <a:gd name="connsiteX62" fmla="*/ 6648353 w 9517857"/>
              <a:gd name="connsiteY62" fmla="*/ 172250 h 918356"/>
              <a:gd name="connsiteX63" fmla="*/ 6736227 w 9517857"/>
              <a:gd name="connsiteY63" fmla="*/ 173216 h 918356"/>
              <a:gd name="connsiteX64" fmla="*/ 6977218 w 9517857"/>
              <a:gd name="connsiteY64" fmla="*/ 184289 h 918356"/>
              <a:gd name="connsiteX65" fmla="*/ 7065221 w 9517857"/>
              <a:gd name="connsiteY65" fmla="*/ 227531 h 918356"/>
              <a:gd name="connsiteX66" fmla="*/ 7358195 w 9517857"/>
              <a:gd name="connsiteY66" fmla="*/ 251740 h 918356"/>
              <a:gd name="connsiteX67" fmla="*/ 7565449 w 9517857"/>
              <a:gd name="connsiteY67" fmla="*/ 258950 h 918356"/>
              <a:gd name="connsiteX68" fmla="*/ 7599285 w 9517857"/>
              <a:gd name="connsiteY68" fmla="*/ 266021 h 918356"/>
              <a:gd name="connsiteX69" fmla="*/ 7644411 w 9517857"/>
              <a:gd name="connsiteY69" fmla="*/ 258986 h 918356"/>
              <a:gd name="connsiteX70" fmla="*/ 7825110 w 9517857"/>
              <a:gd name="connsiteY70" fmla="*/ 229109 h 918356"/>
              <a:gd name="connsiteX71" fmla="*/ 7965805 w 9517857"/>
              <a:gd name="connsiteY71" fmla="*/ 200355 h 918356"/>
              <a:gd name="connsiteX72" fmla="*/ 8147401 w 9517857"/>
              <a:gd name="connsiteY72" fmla="*/ 205617 h 918356"/>
              <a:gd name="connsiteX73" fmla="*/ 8256033 w 9517857"/>
              <a:gd name="connsiteY73" fmla="*/ 193713 h 918356"/>
              <a:gd name="connsiteX74" fmla="*/ 8410677 w 9517857"/>
              <a:gd name="connsiteY74" fmla="*/ 172167 h 918356"/>
              <a:gd name="connsiteX75" fmla="*/ 8617841 w 9517857"/>
              <a:gd name="connsiteY75" fmla="*/ 155167 h 918356"/>
              <a:gd name="connsiteX76" fmla="*/ 8715976 w 9517857"/>
              <a:gd name="connsiteY76" fmla="*/ 178374 h 918356"/>
              <a:gd name="connsiteX77" fmla="*/ 8778827 w 9517857"/>
              <a:gd name="connsiteY77" fmla="*/ 172936 h 918356"/>
              <a:gd name="connsiteX78" fmla="*/ 8855248 w 9517857"/>
              <a:gd name="connsiteY78" fmla="*/ 143149 h 918356"/>
              <a:gd name="connsiteX79" fmla="*/ 9010380 w 9517857"/>
              <a:gd name="connsiteY79" fmla="*/ 91891 h 918356"/>
              <a:gd name="connsiteX80" fmla="*/ 9110856 w 9517857"/>
              <a:gd name="connsiteY80" fmla="*/ 70997 h 918356"/>
              <a:gd name="connsiteX81" fmla="*/ 9268817 w 9517857"/>
              <a:gd name="connsiteY81" fmla="*/ 53082 h 918356"/>
              <a:gd name="connsiteX82" fmla="*/ 9316667 w 9517857"/>
              <a:gd name="connsiteY82" fmla="*/ 45047 h 918356"/>
              <a:gd name="connsiteX83" fmla="*/ 9428209 w 9517857"/>
              <a:gd name="connsiteY83" fmla="*/ 29923 h 918356"/>
              <a:gd name="connsiteX84" fmla="*/ 9488916 w 9517857"/>
              <a:gd name="connsiteY8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49944 w 9517857"/>
              <a:gd name="connsiteY10" fmla="*/ 717987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0722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7841 w 9517857"/>
              <a:gd name="connsiteY74" fmla="*/ 15516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1772334 w 9517857"/>
              <a:gd name="connsiteY20" fmla="*/ 710640 h 918356"/>
              <a:gd name="connsiteX21" fmla="*/ 2054652 w 9517857"/>
              <a:gd name="connsiteY21" fmla="*/ 656648 h 918356"/>
              <a:gd name="connsiteX22" fmla="*/ 2135144 w 9517857"/>
              <a:gd name="connsiteY22" fmla="*/ 636501 h 918356"/>
              <a:gd name="connsiteX23" fmla="*/ 2440292 w 9517857"/>
              <a:gd name="connsiteY23" fmla="*/ 593862 h 918356"/>
              <a:gd name="connsiteX24" fmla="*/ 2547829 w 9517857"/>
              <a:gd name="connsiteY24" fmla="*/ 566150 h 918356"/>
              <a:gd name="connsiteX25" fmla="*/ 2658055 w 9517857"/>
              <a:gd name="connsiteY25" fmla="*/ 568918 h 918356"/>
              <a:gd name="connsiteX26" fmla="*/ 2693698 w 9517857"/>
              <a:gd name="connsiteY26" fmla="*/ 560029 h 918356"/>
              <a:gd name="connsiteX27" fmla="*/ 2699673 w 9517857"/>
              <a:gd name="connsiteY27" fmla="*/ 556400 h 918356"/>
              <a:gd name="connsiteX28" fmla="*/ 2727306 w 9517857"/>
              <a:gd name="connsiteY28" fmla="*/ 550698 h 918356"/>
              <a:gd name="connsiteX29" fmla="*/ 2820868 w 9517857"/>
              <a:gd name="connsiteY29" fmla="*/ 514160 h 918356"/>
              <a:gd name="connsiteX30" fmla="*/ 3073635 w 9517857"/>
              <a:gd name="connsiteY30" fmla="*/ 491294 h 918356"/>
              <a:gd name="connsiteX31" fmla="*/ 3222071 w 9517857"/>
              <a:gd name="connsiteY31" fmla="*/ 470559 h 918356"/>
              <a:gd name="connsiteX32" fmla="*/ 3274069 w 9517857"/>
              <a:gd name="connsiteY32" fmla="*/ 451605 h 918356"/>
              <a:gd name="connsiteX33" fmla="*/ 3349632 w 9517857"/>
              <a:gd name="connsiteY33" fmla="*/ 432583 h 918356"/>
              <a:gd name="connsiteX34" fmla="*/ 3479593 w 9517857"/>
              <a:gd name="connsiteY34" fmla="*/ 390437 h 918356"/>
              <a:gd name="connsiteX35" fmla="*/ 3651428 w 9517857"/>
              <a:gd name="connsiteY35" fmla="*/ 361807 h 918356"/>
              <a:gd name="connsiteX36" fmla="*/ 3844133 w 9517857"/>
              <a:gd name="connsiteY36" fmla="*/ 360648 h 918356"/>
              <a:gd name="connsiteX37" fmla="*/ 3933803 w 9517857"/>
              <a:gd name="connsiteY37" fmla="*/ 357315 h 918356"/>
              <a:gd name="connsiteX38" fmla="*/ 4266740 w 9517857"/>
              <a:gd name="connsiteY38" fmla="*/ 361454 h 918356"/>
              <a:gd name="connsiteX39" fmla="*/ 4430770 w 9517857"/>
              <a:gd name="connsiteY39" fmla="*/ 342643 h 918356"/>
              <a:gd name="connsiteX40" fmla="*/ 4512664 w 9517857"/>
              <a:gd name="connsiteY40" fmla="*/ 319948 h 918356"/>
              <a:gd name="connsiteX41" fmla="*/ 4616423 w 9517857"/>
              <a:gd name="connsiteY41" fmla="*/ 290914 h 918356"/>
              <a:gd name="connsiteX42" fmla="*/ 4689163 w 9517857"/>
              <a:gd name="connsiteY42" fmla="*/ 272812 h 918356"/>
              <a:gd name="connsiteX43" fmla="*/ 4783273 w 9517857"/>
              <a:gd name="connsiteY43" fmla="*/ 248463 h 918356"/>
              <a:gd name="connsiteX44" fmla="*/ 4836507 w 9517857"/>
              <a:gd name="connsiteY44" fmla="*/ 256788 h 918356"/>
              <a:gd name="connsiteX45" fmla="*/ 4892569 w 9517857"/>
              <a:gd name="connsiteY45" fmla="*/ 249933 h 918356"/>
              <a:gd name="connsiteX46" fmla="*/ 4896611 w 9517857"/>
              <a:gd name="connsiteY46" fmla="*/ 240448 h 918356"/>
              <a:gd name="connsiteX47" fmla="*/ 4917286 w 9517857"/>
              <a:gd name="connsiteY47" fmla="*/ 243659 h 918356"/>
              <a:gd name="connsiteX48" fmla="*/ 4981173 w 9517857"/>
              <a:gd name="connsiteY48" fmla="*/ 247103 h 918356"/>
              <a:gd name="connsiteX49" fmla="*/ 5060397 w 9517857"/>
              <a:gd name="connsiteY49" fmla="*/ 263688 h 918356"/>
              <a:gd name="connsiteX50" fmla="*/ 5252996 w 9517857"/>
              <a:gd name="connsiteY50" fmla="*/ 270655 h 918356"/>
              <a:gd name="connsiteX51" fmla="*/ 5358056 w 9517857"/>
              <a:gd name="connsiteY51" fmla="*/ 247248 h 918356"/>
              <a:gd name="connsiteX52" fmla="*/ 5426496 w 9517857"/>
              <a:gd name="connsiteY52" fmla="*/ 235142 h 918356"/>
              <a:gd name="connsiteX53" fmla="*/ 5497161 w 9517857"/>
              <a:gd name="connsiteY53" fmla="*/ 228808 h 918356"/>
              <a:gd name="connsiteX54" fmla="*/ 5826043 w 9517857"/>
              <a:gd name="connsiteY54" fmla="*/ 148073 h 918356"/>
              <a:gd name="connsiteX55" fmla="*/ 6007627 w 9517857"/>
              <a:gd name="connsiteY55" fmla="*/ 147126 h 918356"/>
              <a:gd name="connsiteX56" fmla="*/ 6080994 w 9517857"/>
              <a:gd name="connsiteY56" fmla="*/ 142938 h 918356"/>
              <a:gd name="connsiteX57" fmla="*/ 6194152 w 9517857"/>
              <a:gd name="connsiteY57" fmla="*/ 151772 h 918356"/>
              <a:gd name="connsiteX58" fmla="*/ 6281379 w 9517857"/>
              <a:gd name="connsiteY58" fmla="*/ 181626 h 918356"/>
              <a:gd name="connsiteX59" fmla="*/ 6489033 w 9517857"/>
              <a:gd name="connsiteY59" fmla="*/ 167648 h 918356"/>
              <a:gd name="connsiteX60" fmla="*/ 6544700 w 9517857"/>
              <a:gd name="connsiteY60" fmla="*/ 167161 h 918356"/>
              <a:gd name="connsiteX61" fmla="*/ 6648353 w 9517857"/>
              <a:gd name="connsiteY61" fmla="*/ 172250 h 918356"/>
              <a:gd name="connsiteX62" fmla="*/ 6736227 w 9517857"/>
              <a:gd name="connsiteY62" fmla="*/ 173216 h 918356"/>
              <a:gd name="connsiteX63" fmla="*/ 6977218 w 9517857"/>
              <a:gd name="connsiteY63" fmla="*/ 184289 h 918356"/>
              <a:gd name="connsiteX64" fmla="*/ 7065221 w 9517857"/>
              <a:gd name="connsiteY64" fmla="*/ 227531 h 918356"/>
              <a:gd name="connsiteX65" fmla="*/ 7358195 w 9517857"/>
              <a:gd name="connsiteY65" fmla="*/ 251740 h 918356"/>
              <a:gd name="connsiteX66" fmla="*/ 7565449 w 9517857"/>
              <a:gd name="connsiteY66" fmla="*/ 258950 h 918356"/>
              <a:gd name="connsiteX67" fmla="*/ 7599285 w 9517857"/>
              <a:gd name="connsiteY67" fmla="*/ 266021 h 918356"/>
              <a:gd name="connsiteX68" fmla="*/ 7644411 w 9517857"/>
              <a:gd name="connsiteY68" fmla="*/ 258986 h 918356"/>
              <a:gd name="connsiteX69" fmla="*/ 7825110 w 9517857"/>
              <a:gd name="connsiteY69" fmla="*/ 229109 h 918356"/>
              <a:gd name="connsiteX70" fmla="*/ 7965805 w 9517857"/>
              <a:gd name="connsiteY70" fmla="*/ 200355 h 918356"/>
              <a:gd name="connsiteX71" fmla="*/ 8147401 w 9517857"/>
              <a:gd name="connsiteY71" fmla="*/ 205617 h 918356"/>
              <a:gd name="connsiteX72" fmla="*/ 8256033 w 9517857"/>
              <a:gd name="connsiteY72" fmla="*/ 193713 h 918356"/>
              <a:gd name="connsiteX73" fmla="*/ 8410677 w 9517857"/>
              <a:gd name="connsiteY73" fmla="*/ 172167 h 918356"/>
              <a:gd name="connsiteX74" fmla="*/ 8614948 w 9517857"/>
              <a:gd name="connsiteY74" fmla="*/ 168247 h 918356"/>
              <a:gd name="connsiteX75" fmla="*/ 8715976 w 9517857"/>
              <a:gd name="connsiteY75" fmla="*/ 178374 h 918356"/>
              <a:gd name="connsiteX76" fmla="*/ 8778827 w 9517857"/>
              <a:gd name="connsiteY76" fmla="*/ 172936 h 918356"/>
              <a:gd name="connsiteX77" fmla="*/ 8855248 w 9517857"/>
              <a:gd name="connsiteY77" fmla="*/ 143149 h 918356"/>
              <a:gd name="connsiteX78" fmla="*/ 9010380 w 9517857"/>
              <a:gd name="connsiteY78" fmla="*/ 91891 h 918356"/>
              <a:gd name="connsiteX79" fmla="*/ 9110856 w 9517857"/>
              <a:gd name="connsiteY79" fmla="*/ 70997 h 918356"/>
              <a:gd name="connsiteX80" fmla="*/ 9268817 w 9517857"/>
              <a:gd name="connsiteY80" fmla="*/ 53082 h 918356"/>
              <a:gd name="connsiteX81" fmla="*/ 9316667 w 9517857"/>
              <a:gd name="connsiteY81" fmla="*/ 45047 h 918356"/>
              <a:gd name="connsiteX82" fmla="*/ 9428209 w 9517857"/>
              <a:gd name="connsiteY82" fmla="*/ 29923 h 918356"/>
              <a:gd name="connsiteX83" fmla="*/ 9488916 w 9517857"/>
              <a:gd name="connsiteY8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2820868 w 9517857"/>
              <a:gd name="connsiteY28" fmla="*/ 514160 h 918356"/>
              <a:gd name="connsiteX29" fmla="*/ 3073635 w 9517857"/>
              <a:gd name="connsiteY29" fmla="*/ 491294 h 918356"/>
              <a:gd name="connsiteX30" fmla="*/ 3222071 w 9517857"/>
              <a:gd name="connsiteY30" fmla="*/ 470559 h 918356"/>
              <a:gd name="connsiteX31" fmla="*/ 3274069 w 9517857"/>
              <a:gd name="connsiteY31" fmla="*/ 451605 h 918356"/>
              <a:gd name="connsiteX32" fmla="*/ 3349632 w 9517857"/>
              <a:gd name="connsiteY32" fmla="*/ 432583 h 918356"/>
              <a:gd name="connsiteX33" fmla="*/ 3479593 w 9517857"/>
              <a:gd name="connsiteY33" fmla="*/ 390437 h 918356"/>
              <a:gd name="connsiteX34" fmla="*/ 3651428 w 9517857"/>
              <a:gd name="connsiteY34" fmla="*/ 361807 h 918356"/>
              <a:gd name="connsiteX35" fmla="*/ 3844133 w 9517857"/>
              <a:gd name="connsiteY35" fmla="*/ 360648 h 918356"/>
              <a:gd name="connsiteX36" fmla="*/ 3933803 w 9517857"/>
              <a:gd name="connsiteY36" fmla="*/ 357315 h 918356"/>
              <a:gd name="connsiteX37" fmla="*/ 4266740 w 9517857"/>
              <a:gd name="connsiteY37" fmla="*/ 361454 h 918356"/>
              <a:gd name="connsiteX38" fmla="*/ 4430770 w 9517857"/>
              <a:gd name="connsiteY38" fmla="*/ 342643 h 918356"/>
              <a:gd name="connsiteX39" fmla="*/ 4512664 w 9517857"/>
              <a:gd name="connsiteY39" fmla="*/ 319948 h 918356"/>
              <a:gd name="connsiteX40" fmla="*/ 4616423 w 9517857"/>
              <a:gd name="connsiteY40" fmla="*/ 290914 h 918356"/>
              <a:gd name="connsiteX41" fmla="*/ 4689163 w 9517857"/>
              <a:gd name="connsiteY41" fmla="*/ 272812 h 918356"/>
              <a:gd name="connsiteX42" fmla="*/ 4783273 w 9517857"/>
              <a:gd name="connsiteY42" fmla="*/ 248463 h 918356"/>
              <a:gd name="connsiteX43" fmla="*/ 4836507 w 9517857"/>
              <a:gd name="connsiteY43" fmla="*/ 256788 h 918356"/>
              <a:gd name="connsiteX44" fmla="*/ 4892569 w 9517857"/>
              <a:gd name="connsiteY44" fmla="*/ 249933 h 918356"/>
              <a:gd name="connsiteX45" fmla="*/ 4896611 w 9517857"/>
              <a:gd name="connsiteY45" fmla="*/ 240448 h 918356"/>
              <a:gd name="connsiteX46" fmla="*/ 4917286 w 9517857"/>
              <a:gd name="connsiteY46" fmla="*/ 243659 h 918356"/>
              <a:gd name="connsiteX47" fmla="*/ 4981173 w 9517857"/>
              <a:gd name="connsiteY47" fmla="*/ 247103 h 918356"/>
              <a:gd name="connsiteX48" fmla="*/ 5060397 w 9517857"/>
              <a:gd name="connsiteY48" fmla="*/ 263688 h 918356"/>
              <a:gd name="connsiteX49" fmla="*/ 5252996 w 9517857"/>
              <a:gd name="connsiteY49" fmla="*/ 270655 h 918356"/>
              <a:gd name="connsiteX50" fmla="*/ 5358056 w 9517857"/>
              <a:gd name="connsiteY50" fmla="*/ 247248 h 918356"/>
              <a:gd name="connsiteX51" fmla="*/ 5426496 w 9517857"/>
              <a:gd name="connsiteY51" fmla="*/ 235142 h 918356"/>
              <a:gd name="connsiteX52" fmla="*/ 5497161 w 9517857"/>
              <a:gd name="connsiteY52" fmla="*/ 228808 h 918356"/>
              <a:gd name="connsiteX53" fmla="*/ 5826043 w 9517857"/>
              <a:gd name="connsiteY53" fmla="*/ 148073 h 918356"/>
              <a:gd name="connsiteX54" fmla="*/ 6007627 w 9517857"/>
              <a:gd name="connsiteY54" fmla="*/ 147126 h 918356"/>
              <a:gd name="connsiteX55" fmla="*/ 6080994 w 9517857"/>
              <a:gd name="connsiteY55" fmla="*/ 142938 h 918356"/>
              <a:gd name="connsiteX56" fmla="*/ 6194152 w 9517857"/>
              <a:gd name="connsiteY56" fmla="*/ 151772 h 918356"/>
              <a:gd name="connsiteX57" fmla="*/ 6281379 w 9517857"/>
              <a:gd name="connsiteY57" fmla="*/ 181626 h 918356"/>
              <a:gd name="connsiteX58" fmla="*/ 6489033 w 9517857"/>
              <a:gd name="connsiteY58" fmla="*/ 167648 h 918356"/>
              <a:gd name="connsiteX59" fmla="*/ 6544700 w 9517857"/>
              <a:gd name="connsiteY59" fmla="*/ 167161 h 918356"/>
              <a:gd name="connsiteX60" fmla="*/ 6648353 w 9517857"/>
              <a:gd name="connsiteY60" fmla="*/ 172250 h 918356"/>
              <a:gd name="connsiteX61" fmla="*/ 6736227 w 9517857"/>
              <a:gd name="connsiteY61" fmla="*/ 173216 h 918356"/>
              <a:gd name="connsiteX62" fmla="*/ 6977218 w 9517857"/>
              <a:gd name="connsiteY62" fmla="*/ 184289 h 918356"/>
              <a:gd name="connsiteX63" fmla="*/ 7065221 w 9517857"/>
              <a:gd name="connsiteY63" fmla="*/ 227531 h 918356"/>
              <a:gd name="connsiteX64" fmla="*/ 7358195 w 9517857"/>
              <a:gd name="connsiteY64" fmla="*/ 251740 h 918356"/>
              <a:gd name="connsiteX65" fmla="*/ 7565449 w 9517857"/>
              <a:gd name="connsiteY65" fmla="*/ 258950 h 918356"/>
              <a:gd name="connsiteX66" fmla="*/ 7599285 w 9517857"/>
              <a:gd name="connsiteY66" fmla="*/ 266021 h 918356"/>
              <a:gd name="connsiteX67" fmla="*/ 7644411 w 9517857"/>
              <a:gd name="connsiteY67" fmla="*/ 258986 h 918356"/>
              <a:gd name="connsiteX68" fmla="*/ 7825110 w 9517857"/>
              <a:gd name="connsiteY68" fmla="*/ 229109 h 918356"/>
              <a:gd name="connsiteX69" fmla="*/ 7965805 w 9517857"/>
              <a:gd name="connsiteY69" fmla="*/ 200355 h 918356"/>
              <a:gd name="connsiteX70" fmla="*/ 8147401 w 9517857"/>
              <a:gd name="connsiteY70" fmla="*/ 205617 h 918356"/>
              <a:gd name="connsiteX71" fmla="*/ 8256033 w 9517857"/>
              <a:gd name="connsiteY71" fmla="*/ 193713 h 918356"/>
              <a:gd name="connsiteX72" fmla="*/ 8410677 w 9517857"/>
              <a:gd name="connsiteY72" fmla="*/ 172167 h 918356"/>
              <a:gd name="connsiteX73" fmla="*/ 8614948 w 9517857"/>
              <a:gd name="connsiteY73" fmla="*/ 168247 h 918356"/>
              <a:gd name="connsiteX74" fmla="*/ 8715976 w 9517857"/>
              <a:gd name="connsiteY74" fmla="*/ 178374 h 918356"/>
              <a:gd name="connsiteX75" fmla="*/ 8778827 w 9517857"/>
              <a:gd name="connsiteY75" fmla="*/ 172936 h 918356"/>
              <a:gd name="connsiteX76" fmla="*/ 8855248 w 9517857"/>
              <a:gd name="connsiteY76" fmla="*/ 143149 h 918356"/>
              <a:gd name="connsiteX77" fmla="*/ 9010380 w 9517857"/>
              <a:gd name="connsiteY77" fmla="*/ 91891 h 918356"/>
              <a:gd name="connsiteX78" fmla="*/ 9110856 w 9517857"/>
              <a:gd name="connsiteY78" fmla="*/ 70997 h 918356"/>
              <a:gd name="connsiteX79" fmla="*/ 9268817 w 9517857"/>
              <a:gd name="connsiteY79" fmla="*/ 53082 h 918356"/>
              <a:gd name="connsiteX80" fmla="*/ 9316667 w 9517857"/>
              <a:gd name="connsiteY80" fmla="*/ 45047 h 918356"/>
              <a:gd name="connsiteX81" fmla="*/ 9428209 w 9517857"/>
              <a:gd name="connsiteY81" fmla="*/ 29923 h 918356"/>
              <a:gd name="connsiteX82" fmla="*/ 9488916 w 9517857"/>
              <a:gd name="connsiteY8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699673 w 9517857"/>
              <a:gd name="connsiteY26" fmla="*/ 556400 h 918356"/>
              <a:gd name="connsiteX27" fmla="*/ 2727306 w 9517857"/>
              <a:gd name="connsiteY27" fmla="*/ 550698 h 918356"/>
              <a:gd name="connsiteX28" fmla="*/ 3073635 w 9517857"/>
              <a:gd name="connsiteY28" fmla="*/ 491294 h 918356"/>
              <a:gd name="connsiteX29" fmla="*/ 3222071 w 9517857"/>
              <a:gd name="connsiteY29" fmla="*/ 470559 h 918356"/>
              <a:gd name="connsiteX30" fmla="*/ 3274069 w 9517857"/>
              <a:gd name="connsiteY30" fmla="*/ 451605 h 918356"/>
              <a:gd name="connsiteX31" fmla="*/ 3349632 w 9517857"/>
              <a:gd name="connsiteY31" fmla="*/ 432583 h 918356"/>
              <a:gd name="connsiteX32" fmla="*/ 3479593 w 9517857"/>
              <a:gd name="connsiteY32" fmla="*/ 390437 h 918356"/>
              <a:gd name="connsiteX33" fmla="*/ 3651428 w 9517857"/>
              <a:gd name="connsiteY33" fmla="*/ 361807 h 918356"/>
              <a:gd name="connsiteX34" fmla="*/ 3844133 w 9517857"/>
              <a:gd name="connsiteY34" fmla="*/ 360648 h 918356"/>
              <a:gd name="connsiteX35" fmla="*/ 3933803 w 9517857"/>
              <a:gd name="connsiteY35" fmla="*/ 357315 h 918356"/>
              <a:gd name="connsiteX36" fmla="*/ 4266740 w 9517857"/>
              <a:gd name="connsiteY36" fmla="*/ 361454 h 918356"/>
              <a:gd name="connsiteX37" fmla="*/ 4430770 w 9517857"/>
              <a:gd name="connsiteY37" fmla="*/ 342643 h 918356"/>
              <a:gd name="connsiteX38" fmla="*/ 4512664 w 9517857"/>
              <a:gd name="connsiteY38" fmla="*/ 319948 h 918356"/>
              <a:gd name="connsiteX39" fmla="*/ 4616423 w 9517857"/>
              <a:gd name="connsiteY39" fmla="*/ 290914 h 918356"/>
              <a:gd name="connsiteX40" fmla="*/ 4689163 w 9517857"/>
              <a:gd name="connsiteY40" fmla="*/ 272812 h 918356"/>
              <a:gd name="connsiteX41" fmla="*/ 4783273 w 9517857"/>
              <a:gd name="connsiteY41" fmla="*/ 248463 h 918356"/>
              <a:gd name="connsiteX42" fmla="*/ 4836507 w 9517857"/>
              <a:gd name="connsiteY42" fmla="*/ 256788 h 918356"/>
              <a:gd name="connsiteX43" fmla="*/ 4892569 w 9517857"/>
              <a:gd name="connsiteY43" fmla="*/ 249933 h 918356"/>
              <a:gd name="connsiteX44" fmla="*/ 4896611 w 9517857"/>
              <a:gd name="connsiteY44" fmla="*/ 240448 h 918356"/>
              <a:gd name="connsiteX45" fmla="*/ 4917286 w 9517857"/>
              <a:gd name="connsiteY45" fmla="*/ 243659 h 918356"/>
              <a:gd name="connsiteX46" fmla="*/ 4981173 w 9517857"/>
              <a:gd name="connsiteY46" fmla="*/ 247103 h 918356"/>
              <a:gd name="connsiteX47" fmla="*/ 5060397 w 9517857"/>
              <a:gd name="connsiteY47" fmla="*/ 263688 h 918356"/>
              <a:gd name="connsiteX48" fmla="*/ 5252996 w 9517857"/>
              <a:gd name="connsiteY48" fmla="*/ 270655 h 918356"/>
              <a:gd name="connsiteX49" fmla="*/ 5358056 w 9517857"/>
              <a:gd name="connsiteY49" fmla="*/ 247248 h 918356"/>
              <a:gd name="connsiteX50" fmla="*/ 5426496 w 9517857"/>
              <a:gd name="connsiteY50" fmla="*/ 235142 h 918356"/>
              <a:gd name="connsiteX51" fmla="*/ 5497161 w 9517857"/>
              <a:gd name="connsiteY51" fmla="*/ 228808 h 918356"/>
              <a:gd name="connsiteX52" fmla="*/ 5826043 w 9517857"/>
              <a:gd name="connsiteY52" fmla="*/ 148073 h 918356"/>
              <a:gd name="connsiteX53" fmla="*/ 6007627 w 9517857"/>
              <a:gd name="connsiteY53" fmla="*/ 147126 h 918356"/>
              <a:gd name="connsiteX54" fmla="*/ 6080994 w 9517857"/>
              <a:gd name="connsiteY54" fmla="*/ 142938 h 918356"/>
              <a:gd name="connsiteX55" fmla="*/ 6194152 w 9517857"/>
              <a:gd name="connsiteY55" fmla="*/ 151772 h 918356"/>
              <a:gd name="connsiteX56" fmla="*/ 6281379 w 9517857"/>
              <a:gd name="connsiteY56" fmla="*/ 181626 h 918356"/>
              <a:gd name="connsiteX57" fmla="*/ 6489033 w 9517857"/>
              <a:gd name="connsiteY57" fmla="*/ 167648 h 918356"/>
              <a:gd name="connsiteX58" fmla="*/ 6544700 w 9517857"/>
              <a:gd name="connsiteY58" fmla="*/ 167161 h 918356"/>
              <a:gd name="connsiteX59" fmla="*/ 6648353 w 9517857"/>
              <a:gd name="connsiteY59" fmla="*/ 172250 h 918356"/>
              <a:gd name="connsiteX60" fmla="*/ 6736227 w 9517857"/>
              <a:gd name="connsiteY60" fmla="*/ 173216 h 918356"/>
              <a:gd name="connsiteX61" fmla="*/ 6977218 w 9517857"/>
              <a:gd name="connsiteY61" fmla="*/ 184289 h 918356"/>
              <a:gd name="connsiteX62" fmla="*/ 7065221 w 9517857"/>
              <a:gd name="connsiteY62" fmla="*/ 227531 h 918356"/>
              <a:gd name="connsiteX63" fmla="*/ 7358195 w 9517857"/>
              <a:gd name="connsiteY63" fmla="*/ 251740 h 918356"/>
              <a:gd name="connsiteX64" fmla="*/ 7565449 w 9517857"/>
              <a:gd name="connsiteY64" fmla="*/ 258950 h 918356"/>
              <a:gd name="connsiteX65" fmla="*/ 7599285 w 9517857"/>
              <a:gd name="connsiteY65" fmla="*/ 266021 h 918356"/>
              <a:gd name="connsiteX66" fmla="*/ 7644411 w 9517857"/>
              <a:gd name="connsiteY66" fmla="*/ 258986 h 918356"/>
              <a:gd name="connsiteX67" fmla="*/ 7825110 w 9517857"/>
              <a:gd name="connsiteY67" fmla="*/ 229109 h 918356"/>
              <a:gd name="connsiteX68" fmla="*/ 7965805 w 9517857"/>
              <a:gd name="connsiteY68" fmla="*/ 200355 h 918356"/>
              <a:gd name="connsiteX69" fmla="*/ 8147401 w 9517857"/>
              <a:gd name="connsiteY69" fmla="*/ 205617 h 918356"/>
              <a:gd name="connsiteX70" fmla="*/ 8256033 w 9517857"/>
              <a:gd name="connsiteY70" fmla="*/ 193713 h 918356"/>
              <a:gd name="connsiteX71" fmla="*/ 8410677 w 9517857"/>
              <a:gd name="connsiteY71" fmla="*/ 172167 h 918356"/>
              <a:gd name="connsiteX72" fmla="*/ 8614948 w 9517857"/>
              <a:gd name="connsiteY72" fmla="*/ 168247 h 918356"/>
              <a:gd name="connsiteX73" fmla="*/ 8715976 w 9517857"/>
              <a:gd name="connsiteY73" fmla="*/ 178374 h 918356"/>
              <a:gd name="connsiteX74" fmla="*/ 8778827 w 9517857"/>
              <a:gd name="connsiteY74" fmla="*/ 172936 h 918356"/>
              <a:gd name="connsiteX75" fmla="*/ 8855248 w 9517857"/>
              <a:gd name="connsiteY75" fmla="*/ 143149 h 918356"/>
              <a:gd name="connsiteX76" fmla="*/ 9010380 w 9517857"/>
              <a:gd name="connsiteY76" fmla="*/ 91891 h 918356"/>
              <a:gd name="connsiteX77" fmla="*/ 9110856 w 9517857"/>
              <a:gd name="connsiteY77" fmla="*/ 70997 h 918356"/>
              <a:gd name="connsiteX78" fmla="*/ 9268817 w 9517857"/>
              <a:gd name="connsiteY78" fmla="*/ 53082 h 918356"/>
              <a:gd name="connsiteX79" fmla="*/ 9316667 w 9517857"/>
              <a:gd name="connsiteY79" fmla="*/ 45047 h 918356"/>
              <a:gd name="connsiteX80" fmla="*/ 9428209 w 9517857"/>
              <a:gd name="connsiteY80" fmla="*/ 29923 h 918356"/>
              <a:gd name="connsiteX81" fmla="*/ 9488916 w 9517857"/>
              <a:gd name="connsiteY8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58055 w 9517857"/>
              <a:gd name="connsiteY24" fmla="*/ 568918 h 918356"/>
              <a:gd name="connsiteX25" fmla="*/ 2693698 w 9517857"/>
              <a:gd name="connsiteY25" fmla="*/ 560029 h 918356"/>
              <a:gd name="connsiteX26" fmla="*/ 2727306 w 9517857"/>
              <a:gd name="connsiteY26" fmla="*/ 550698 h 918356"/>
              <a:gd name="connsiteX27" fmla="*/ 3073635 w 9517857"/>
              <a:gd name="connsiteY27" fmla="*/ 491294 h 918356"/>
              <a:gd name="connsiteX28" fmla="*/ 3222071 w 9517857"/>
              <a:gd name="connsiteY28" fmla="*/ 470559 h 918356"/>
              <a:gd name="connsiteX29" fmla="*/ 3274069 w 9517857"/>
              <a:gd name="connsiteY29" fmla="*/ 451605 h 918356"/>
              <a:gd name="connsiteX30" fmla="*/ 3349632 w 9517857"/>
              <a:gd name="connsiteY30" fmla="*/ 432583 h 918356"/>
              <a:gd name="connsiteX31" fmla="*/ 3479593 w 9517857"/>
              <a:gd name="connsiteY31" fmla="*/ 390437 h 918356"/>
              <a:gd name="connsiteX32" fmla="*/ 3651428 w 9517857"/>
              <a:gd name="connsiteY32" fmla="*/ 361807 h 918356"/>
              <a:gd name="connsiteX33" fmla="*/ 3844133 w 9517857"/>
              <a:gd name="connsiteY33" fmla="*/ 360648 h 918356"/>
              <a:gd name="connsiteX34" fmla="*/ 3933803 w 9517857"/>
              <a:gd name="connsiteY34" fmla="*/ 357315 h 918356"/>
              <a:gd name="connsiteX35" fmla="*/ 4266740 w 9517857"/>
              <a:gd name="connsiteY35" fmla="*/ 361454 h 918356"/>
              <a:gd name="connsiteX36" fmla="*/ 4430770 w 9517857"/>
              <a:gd name="connsiteY36" fmla="*/ 342643 h 918356"/>
              <a:gd name="connsiteX37" fmla="*/ 4512664 w 9517857"/>
              <a:gd name="connsiteY37" fmla="*/ 319948 h 918356"/>
              <a:gd name="connsiteX38" fmla="*/ 4616423 w 9517857"/>
              <a:gd name="connsiteY38" fmla="*/ 290914 h 918356"/>
              <a:gd name="connsiteX39" fmla="*/ 4689163 w 9517857"/>
              <a:gd name="connsiteY39" fmla="*/ 272812 h 918356"/>
              <a:gd name="connsiteX40" fmla="*/ 4783273 w 9517857"/>
              <a:gd name="connsiteY40" fmla="*/ 248463 h 918356"/>
              <a:gd name="connsiteX41" fmla="*/ 4836507 w 9517857"/>
              <a:gd name="connsiteY41" fmla="*/ 256788 h 918356"/>
              <a:gd name="connsiteX42" fmla="*/ 4892569 w 9517857"/>
              <a:gd name="connsiteY42" fmla="*/ 249933 h 918356"/>
              <a:gd name="connsiteX43" fmla="*/ 4896611 w 9517857"/>
              <a:gd name="connsiteY43" fmla="*/ 240448 h 918356"/>
              <a:gd name="connsiteX44" fmla="*/ 4917286 w 9517857"/>
              <a:gd name="connsiteY44" fmla="*/ 243659 h 918356"/>
              <a:gd name="connsiteX45" fmla="*/ 4981173 w 9517857"/>
              <a:gd name="connsiteY45" fmla="*/ 247103 h 918356"/>
              <a:gd name="connsiteX46" fmla="*/ 5060397 w 9517857"/>
              <a:gd name="connsiteY46" fmla="*/ 263688 h 918356"/>
              <a:gd name="connsiteX47" fmla="*/ 5252996 w 9517857"/>
              <a:gd name="connsiteY47" fmla="*/ 270655 h 918356"/>
              <a:gd name="connsiteX48" fmla="*/ 5358056 w 9517857"/>
              <a:gd name="connsiteY48" fmla="*/ 247248 h 918356"/>
              <a:gd name="connsiteX49" fmla="*/ 5426496 w 9517857"/>
              <a:gd name="connsiteY49" fmla="*/ 235142 h 918356"/>
              <a:gd name="connsiteX50" fmla="*/ 5497161 w 9517857"/>
              <a:gd name="connsiteY50" fmla="*/ 228808 h 918356"/>
              <a:gd name="connsiteX51" fmla="*/ 5826043 w 9517857"/>
              <a:gd name="connsiteY51" fmla="*/ 148073 h 918356"/>
              <a:gd name="connsiteX52" fmla="*/ 6007627 w 9517857"/>
              <a:gd name="connsiteY52" fmla="*/ 147126 h 918356"/>
              <a:gd name="connsiteX53" fmla="*/ 6080994 w 9517857"/>
              <a:gd name="connsiteY53" fmla="*/ 142938 h 918356"/>
              <a:gd name="connsiteX54" fmla="*/ 6194152 w 9517857"/>
              <a:gd name="connsiteY54" fmla="*/ 151772 h 918356"/>
              <a:gd name="connsiteX55" fmla="*/ 6281379 w 9517857"/>
              <a:gd name="connsiteY55" fmla="*/ 181626 h 918356"/>
              <a:gd name="connsiteX56" fmla="*/ 6489033 w 9517857"/>
              <a:gd name="connsiteY56" fmla="*/ 167648 h 918356"/>
              <a:gd name="connsiteX57" fmla="*/ 6544700 w 9517857"/>
              <a:gd name="connsiteY57" fmla="*/ 167161 h 918356"/>
              <a:gd name="connsiteX58" fmla="*/ 6648353 w 9517857"/>
              <a:gd name="connsiteY58" fmla="*/ 172250 h 918356"/>
              <a:gd name="connsiteX59" fmla="*/ 6736227 w 9517857"/>
              <a:gd name="connsiteY59" fmla="*/ 173216 h 918356"/>
              <a:gd name="connsiteX60" fmla="*/ 6977218 w 9517857"/>
              <a:gd name="connsiteY60" fmla="*/ 184289 h 918356"/>
              <a:gd name="connsiteX61" fmla="*/ 7065221 w 9517857"/>
              <a:gd name="connsiteY61" fmla="*/ 227531 h 918356"/>
              <a:gd name="connsiteX62" fmla="*/ 7358195 w 9517857"/>
              <a:gd name="connsiteY62" fmla="*/ 251740 h 918356"/>
              <a:gd name="connsiteX63" fmla="*/ 7565449 w 9517857"/>
              <a:gd name="connsiteY63" fmla="*/ 258950 h 918356"/>
              <a:gd name="connsiteX64" fmla="*/ 7599285 w 9517857"/>
              <a:gd name="connsiteY64" fmla="*/ 266021 h 918356"/>
              <a:gd name="connsiteX65" fmla="*/ 7644411 w 9517857"/>
              <a:gd name="connsiteY65" fmla="*/ 258986 h 918356"/>
              <a:gd name="connsiteX66" fmla="*/ 7825110 w 9517857"/>
              <a:gd name="connsiteY66" fmla="*/ 229109 h 918356"/>
              <a:gd name="connsiteX67" fmla="*/ 7965805 w 9517857"/>
              <a:gd name="connsiteY67" fmla="*/ 200355 h 918356"/>
              <a:gd name="connsiteX68" fmla="*/ 8147401 w 9517857"/>
              <a:gd name="connsiteY68" fmla="*/ 205617 h 918356"/>
              <a:gd name="connsiteX69" fmla="*/ 8256033 w 9517857"/>
              <a:gd name="connsiteY69" fmla="*/ 193713 h 918356"/>
              <a:gd name="connsiteX70" fmla="*/ 8410677 w 9517857"/>
              <a:gd name="connsiteY70" fmla="*/ 172167 h 918356"/>
              <a:gd name="connsiteX71" fmla="*/ 8614948 w 9517857"/>
              <a:gd name="connsiteY71" fmla="*/ 168247 h 918356"/>
              <a:gd name="connsiteX72" fmla="*/ 8715976 w 9517857"/>
              <a:gd name="connsiteY72" fmla="*/ 178374 h 918356"/>
              <a:gd name="connsiteX73" fmla="*/ 8778827 w 9517857"/>
              <a:gd name="connsiteY73" fmla="*/ 172936 h 918356"/>
              <a:gd name="connsiteX74" fmla="*/ 8855248 w 9517857"/>
              <a:gd name="connsiteY74" fmla="*/ 143149 h 918356"/>
              <a:gd name="connsiteX75" fmla="*/ 9010380 w 9517857"/>
              <a:gd name="connsiteY75" fmla="*/ 91891 h 918356"/>
              <a:gd name="connsiteX76" fmla="*/ 9110856 w 9517857"/>
              <a:gd name="connsiteY76" fmla="*/ 70997 h 918356"/>
              <a:gd name="connsiteX77" fmla="*/ 9268817 w 9517857"/>
              <a:gd name="connsiteY77" fmla="*/ 53082 h 918356"/>
              <a:gd name="connsiteX78" fmla="*/ 9316667 w 9517857"/>
              <a:gd name="connsiteY78" fmla="*/ 45047 h 918356"/>
              <a:gd name="connsiteX79" fmla="*/ 9428209 w 9517857"/>
              <a:gd name="connsiteY79" fmla="*/ 29923 h 918356"/>
              <a:gd name="connsiteX80" fmla="*/ 9488916 w 9517857"/>
              <a:gd name="connsiteY8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080994 w 9517857"/>
              <a:gd name="connsiteY52" fmla="*/ 142938 h 918356"/>
              <a:gd name="connsiteX53" fmla="*/ 6194152 w 9517857"/>
              <a:gd name="connsiteY53" fmla="*/ 151772 h 918356"/>
              <a:gd name="connsiteX54" fmla="*/ 6281379 w 9517857"/>
              <a:gd name="connsiteY54" fmla="*/ 181626 h 918356"/>
              <a:gd name="connsiteX55" fmla="*/ 6489033 w 9517857"/>
              <a:gd name="connsiteY55" fmla="*/ 167648 h 918356"/>
              <a:gd name="connsiteX56" fmla="*/ 6544700 w 9517857"/>
              <a:gd name="connsiteY56" fmla="*/ 167161 h 918356"/>
              <a:gd name="connsiteX57" fmla="*/ 6648353 w 9517857"/>
              <a:gd name="connsiteY57" fmla="*/ 172250 h 918356"/>
              <a:gd name="connsiteX58" fmla="*/ 6736227 w 9517857"/>
              <a:gd name="connsiteY58" fmla="*/ 173216 h 918356"/>
              <a:gd name="connsiteX59" fmla="*/ 6977218 w 9517857"/>
              <a:gd name="connsiteY59" fmla="*/ 184289 h 918356"/>
              <a:gd name="connsiteX60" fmla="*/ 7065221 w 9517857"/>
              <a:gd name="connsiteY60" fmla="*/ 227531 h 918356"/>
              <a:gd name="connsiteX61" fmla="*/ 7358195 w 9517857"/>
              <a:gd name="connsiteY61" fmla="*/ 251740 h 918356"/>
              <a:gd name="connsiteX62" fmla="*/ 7565449 w 9517857"/>
              <a:gd name="connsiteY62" fmla="*/ 258950 h 918356"/>
              <a:gd name="connsiteX63" fmla="*/ 7599285 w 9517857"/>
              <a:gd name="connsiteY63" fmla="*/ 266021 h 918356"/>
              <a:gd name="connsiteX64" fmla="*/ 7644411 w 9517857"/>
              <a:gd name="connsiteY64" fmla="*/ 258986 h 918356"/>
              <a:gd name="connsiteX65" fmla="*/ 7825110 w 9517857"/>
              <a:gd name="connsiteY65" fmla="*/ 229109 h 918356"/>
              <a:gd name="connsiteX66" fmla="*/ 7965805 w 9517857"/>
              <a:gd name="connsiteY66" fmla="*/ 200355 h 918356"/>
              <a:gd name="connsiteX67" fmla="*/ 8147401 w 9517857"/>
              <a:gd name="connsiteY67" fmla="*/ 205617 h 918356"/>
              <a:gd name="connsiteX68" fmla="*/ 8256033 w 9517857"/>
              <a:gd name="connsiteY68" fmla="*/ 193713 h 918356"/>
              <a:gd name="connsiteX69" fmla="*/ 8410677 w 9517857"/>
              <a:gd name="connsiteY69" fmla="*/ 172167 h 918356"/>
              <a:gd name="connsiteX70" fmla="*/ 8614948 w 9517857"/>
              <a:gd name="connsiteY70" fmla="*/ 168247 h 918356"/>
              <a:gd name="connsiteX71" fmla="*/ 8715976 w 9517857"/>
              <a:gd name="connsiteY71" fmla="*/ 178374 h 918356"/>
              <a:gd name="connsiteX72" fmla="*/ 8778827 w 9517857"/>
              <a:gd name="connsiteY72" fmla="*/ 172936 h 918356"/>
              <a:gd name="connsiteX73" fmla="*/ 8855248 w 9517857"/>
              <a:gd name="connsiteY73" fmla="*/ 143149 h 918356"/>
              <a:gd name="connsiteX74" fmla="*/ 9010380 w 9517857"/>
              <a:gd name="connsiteY74" fmla="*/ 91891 h 918356"/>
              <a:gd name="connsiteX75" fmla="*/ 9110856 w 9517857"/>
              <a:gd name="connsiteY75" fmla="*/ 70997 h 918356"/>
              <a:gd name="connsiteX76" fmla="*/ 9268817 w 9517857"/>
              <a:gd name="connsiteY76" fmla="*/ 53082 h 918356"/>
              <a:gd name="connsiteX77" fmla="*/ 9316667 w 9517857"/>
              <a:gd name="connsiteY77" fmla="*/ 45047 h 918356"/>
              <a:gd name="connsiteX78" fmla="*/ 9428209 w 9517857"/>
              <a:gd name="connsiteY78" fmla="*/ 29923 h 918356"/>
              <a:gd name="connsiteX79" fmla="*/ 9488916 w 9517857"/>
              <a:gd name="connsiteY7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410677 w 9517857"/>
              <a:gd name="connsiteY68" fmla="*/ 172167 h 918356"/>
              <a:gd name="connsiteX69" fmla="*/ 8614948 w 9517857"/>
              <a:gd name="connsiteY69" fmla="*/ 168247 h 918356"/>
              <a:gd name="connsiteX70" fmla="*/ 8715976 w 9517857"/>
              <a:gd name="connsiteY70" fmla="*/ 178374 h 918356"/>
              <a:gd name="connsiteX71" fmla="*/ 8778827 w 9517857"/>
              <a:gd name="connsiteY71" fmla="*/ 172936 h 918356"/>
              <a:gd name="connsiteX72" fmla="*/ 8855248 w 9517857"/>
              <a:gd name="connsiteY72" fmla="*/ 143149 h 918356"/>
              <a:gd name="connsiteX73" fmla="*/ 9010380 w 9517857"/>
              <a:gd name="connsiteY73" fmla="*/ 91891 h 918356"/>
              <a:gd name="connsiteX74" fmla="*/ 9110856 w 9517857"/>
              <a:gd name="connsiteY74" fmla="*/ 70997 h 918356"/>
              <a:gd name="connsiteX75" fmla="*/ 9268817 w 9517857"/>
              <a:gd name="connsiteY75" fmla="*/ 53082 h 918356"/>
              <a:gd name="connsiteX76" fmla="*/ 9316667 w 9517857"/>
              <a:gd name="connsiteY76" fmla="*/ 45047 h 918356"/>
              <a:gd name="connsiteX77" fmla="*/ 9428209 w 9517857"/>
              <a:gd name="connsiteY77" fmla="*/ 29923 h 918356"/>
              <a:gd name="connsiteX78" fmla="*/ 9488916 w 9517857"/>
              <a:gd name="connsiteY7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825110 w 9517857"/>
              <a:gd name="connsiteY64" fmla="*/ 229109 h 918356"/>
              <a:gd name="connsiteX65" fmla="*/ 7965805 w 9517857"/>
              <a:gd name="connsiteY65" fmla="*/ 200355 h 918356"/>
              <a:gd name="connsiteX66" fmla="*/ 8147401 w 9517857"/>
              <a:gd name="connsiteY66" fmla="*/ 205617 h 918356"/>
              <a:gd name="connsiteX67" fmla="*/ 8256033 w 9517857"/>
              <a:gd name="connsiteY67" fmla="*/ 193713 h 918356"/>
              <a:gd name="connsiteX68" fmla="*/ 8614948 w 9517857"/>
              <a:gd name="connsiteY68" fmla="*/ 168247 h 918356"/>
              <a:gd name="connsiteX69" fmla="*/ 8715976 w 9517857"/>
              <a:gd name="connsiteY69" fmla="*/ 178374 h 918356"/>
              <a:gd name="connsiteX70" fmla="*/ 8778827 w 9517857"/>
              <a:gd name="connsiteY70" fmla="*/ 172936 h 918356"/>
              <a:gd name="connsiteX71" fmla="*/ 8855248 w 9517857"/>
              <a:gd name="connsiteY71" fmla="*/ 143149 h 918356"/>
              <a:gd name="connsiteX72" fmla="*/ 9010380 w 9517857"/>
              <a:gd name="connsiteY72" fmla="*/ 91891 h 918356"/>
              <a:gd name="connsiteX73" fmla="*/ 9110856 w 9517857"/>
              <a:gd name="connsiteY73" fmla="*/ 70997 h 918356"/>
              <a:gd name="connsiteX74" fmla="*/ 9268817 w 9517857"/>
              <a:gd name="connsiteY74" fmla="*/ 53082 h 918356"/>
              <a:gd name="connsiteX75" fmla="*/ 9316667 w 9517857"/>
              <a:gd name="connsiteY75" fmla="*/ 45047 h 918356"/>
              <a:gd name="connsiteX76" fmla="*/ 9428209 w 9517857"/>
              <a:gd name="connsiteY76" fmla="*/ 29923 h 918356"/>
              <a:gd name="connsiteX77" fmla="*/ 9488916 w 9517857"/>
              <a:gd name="connsiteY7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430770 w 9517857"/>
              <a:gd name="connsiteY35" fmla="*/ 342643 h 918356"/>
              <a:gd name="connsiteX36" fmla="*/ 4512664 w 9517857"/>
              <a:gd name="connsiteY36" fmla="*/ 319948 h 918356"/>
              <a:gd name="connsiteX37" fmla="*/ 4616423 w 9517857"/>
              <a:gd name="connsiteY37" fmla="*/ 290914 h 918356"/>
              <a:gd name="connsiteX38" fmla="*/ 4689163 w 9517857"/>
              <a:gd name="connsiteY38" fmla="*/ 272812 h 918356"/>
              <a:gd name="connsiteX39" fmla="*/ 4783273 w 9517857"/>
              <a:gd name="connsiteY39" fmla="*/ 248463 h 918356"/>
              <a:gd name="connsiteX40" fmla="*/ 4836507 w 9517857"/>
              <a:gd name="connsiteY40" fmla="*/ 256788 h 918356"/>
              <a:gd name="connsiteX41" fmla="*/ 4892569 w 9517857"/>
              <a:gd name="connsiteY41" fmla="*/ 249933 h 918356"/>
              <a:gd name="connsiteX42" fmla="*/ 4896611 w 9517857"/>
              <a:gd name="connsiteY42" fmla="*/ 240448 h 918356"/>
              <a:gd name="connsiteX43" fmla="*/ 4917286 w 9517857"/>
              <a:gd name="connsiteY43" fmla="*/ 243659 h 918356"/>
              <a:gd name="connsiteX44" fmla="*/ 4981173 w 9517857"/>
              <a:gd name="connsiteY44" fmla="*/ 247103 h 918356"/>
              <a:gd name="connsiteX45" fmla="*/ 5060397 w 9517857"/>
              <a:gd name="connsiteY45" fmla="*/ 263688 h 918356"/>
              <a:gd name="connsiteX46" fmla="*/ 5252996 w 9517857"/>
              <a:gd name="connsiteY46" fmla="*/ 270655 h 918356"/>
              <a:gd name="connsiteX47" fmla="*/ 5358056 w 9517857"/>
              <a:gd name="connsiteY47" fmla="*/ 247248 h 918356"/>
              <a:gd name="connsiteX48" fmla="*/ 5426496 w 9517857"/>
              <a:gd name="connsiteY48" fmla="*/ 235142 h 918356"/>
              <a:gd name="connsiteX49" fmla="*/ 5497161 w 9517857"/>
              <a:gd name="connsiteY49" fmla="*/ 228808 h 918356"/>
              <a:gd name="connsiteX50" fmla="*/ 5826043 w 9517857"/>
              <a:gd name="connsiteY50" fmla="*/ 148073 h 918356"/>
              <a:gd name="connsiteX51" fmla="*/ 6007627 w 9517857"/>
              <a:gd name="connsiteY51" fmla="*/ 147126 h 918356"/>
              <a:gd name="connsiteX52" fmla="*/ 6194152 w 9517857"/>
              <a:gd name="connsiteY52" fmla="*/ 151772 h 918356"/>
              <a:gd name="connsiteX53" fmla="*/ 6281379 w 9517857"/>
              <a:gd name="connsiteY53" fmla="*/ 181626 h 918356"/>
              <a:gd name="connsiteX54" fmla="*/ 6489033 w 9517857"/>
              <a:gd name="connsiteY54" fmla="*/ 167648 h 918356"/>
              <a:gd name="connsiteX55" fmla="*/ 6544700 w 9517857"/>
              <a:gd name="connsiteY55" fmla="*/ 167161 h 918356"/>
              <a:gd name="connsiteX56" fmla="*/ 6648353 w 9517857"/>
              <a:gd name="connsiteY56" fmla="*/ 172250 h 918356"/>
              <a:gd name="connsiteX57" fmla="*/ 6736227 w 9517857"/>
              <a:gd name="connsiteY57" fmla="*/ 173216 h 918356"/>
              <a:gd name="connsiteX58" fmla="*/ 6977218 w 9517857"/>
              <a:gd name="connsiteY58" fmla="*/ 184289 h 918356"/>
              <a:gd name="connsiteX59" fmla="*/ 7065221 w 9517857"/>
              <a:gd name="connsiteY59" fmla="*/ 227531 h 918356"/>
              <a:gd name="connsiteX60" fmla="*/ 7358195 w 9517857"/>
              <a:gd name="connsiteY60" fmla="*/ 251740 h 918356"/>
              <a:gd name="connsiteX61" fmla="*/ 7565449 w 9517857"/>
              <a:gd name="connsiteY61" fmla="*/ 258950 h 918356"/>
              <a:gd name="connsiteX62" fmla="*/ 7599285 w 9517857"/>
              <a:gd name="connsiteY62" fmla="*/ 266021 h 918356"/>
              <a:gd name="connsiteX63" fmla="*/ 7644411 w 9517857"/>
              <a:gd name="connsiteY63" fmla="*/ 258986 h 918356"/>
              <a:gd name="connsiteX64" fmla="*/ 7965805 w 9517857"/>
              <a:gd name="connsiteY64" fmla="*/ 200355 h 918356"/>
              <a:gd name="connsiteX65" fmla="*/ 8147401 w 9517857"/>
              <a:gd name="connsiteY65" fmla="*/ 205617 h 918356"/>
              <a:gd name="connsiteX66" fmla="*/ 8256033 w 9517857"/>
              <a:gd name="connsiteY66" fmla="*/ 193713 h 918356"/>
              <a:gd name="connsiteX67" fmla="*/ 8614948 w 9517857"/>
              <a:gd name="connsiteY67" fmla="*/ 168247 h 918356"/>
              <a:gd name="connsiteX68" fmla="*/ 8715976 w 9517857"/>
              <a:gd name="connsiteY68" fmla="*/ 178374 h 918356"/>
              <a:gd name="connsiteX69" fmla="*/ 8778827 w 9517857"/>
              <a:gd name="connsiteY69" fmla="*/ 172936 h 918356"/>
              <a:gd name="connsiteX70" fmla="*/ 8855248 w 9517857"/>
              <a:gd name="connsiteY70" fmla="*/ 143149 h 918356"/>
              <a:gd name="connsiteX71" fmla="*/ 9010380 w 9517857"/>
              <a:gd name="connsiteY71" fmla="*/ 91891 h 918356"/>
              <a:gd name="connsiteX72" fmla="*/ 9110856 w 9517857"/>
              <a:gd name="connsiteY72" fmla="*/ 70997 h 918356"/>
              <a:gd name="connsiteX73" fmla="*/ 9268817 w 9517857"/>
              <a:gd name="connsiteY73" fmla="*/ 53082 h 918356"/>
              <a:gd name="connsiteX74" fmla="*/ 9316667 w 9517857"/>
              <a:gd name="connsiteY74" fmla="*/ 45047 h 918356"/>
              <a:gd name="connsiteX75" fmla="*/ 9428209 w 9517857"/>
              <a:gd name="connsiteY75" fmla="*/ 29923 h 918356"/>
              <a:gd name="connsiteX76" fmla="*/ 9488916 w 9517857"/>
              <a:gd name="connsiteY7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36507 w 9517857"/>
              <a:gd name="connsiteY39" fmla="*/ 256788 h 918356"/>
              <a:gd name="connsiteX40" fmla="*/ 4892569 w 9517857"/>
              <a:gd name="connsiteY40" fmla="*/ 249933 h 918356"/>
              <a:gd name="connsiteX41" fmla="*/ 4896611 w 9517857"/>
              <a:gd name="connsiteY41" fmla="*/ 240448 h 918356"/>
              <a:gd name="connsiteX42" fmla="*/ 4917286 w 9517857"/>
              <a:gd name="connsiteY42" fmla="*/ 243659 h 918356"/>
              <a:gd name="connsiteX43" fmla="*/ 4981173 w 9517857"/>
              <a:gd name="connsiteY43" fmla="*/ 247103 h 918356"/>
              <a:gd name="connsiteX44" fmla="*/ 5060397 w 9517857"/>
              <a:gd name="connsiteY44" fmla="*/ 263688 h 918356"/>
              <a:gd name="connsiteX45" fmla="*/ 5252996 w 9517857"/>
              <a:gd name="connsiteY45" fmla="*/ 270655 h 918356"/>
              <a:gd name="connsiteX46" fmla="*/ 5358056 w 9517857"/>
              <a:gd name="connsiteY46" fmla="*/ 247248 h 918356"/>
              <a:gd name="connsiteX47" fmla="*/ 5426496 w 9517857"/>
              <a:gd name="connsiteY47" fmla="*/ 235142 h 918356"/>
              <a:gd name="connsiteX48" fmla="*/ 5497161 w 9517857"/>
              <a:gd name="connsiteY48" fmla="*/ 228808 h 918356"/>
              <a:gd name="connsiteX49" fmla="*/ 5826043 w 9517857"/>
              <a:gd name="connsiteY49" fmla="*/ 148073 h 918356"/>
              <a:gd name="connsiteX50" fmla="*/ 6007627 w 9517857"/>
              <a:gd name="connsiteY50" fmla="*/ 147126 h 918356"/>
              <a:gd name="connsiteX51" fmla="*/ 6194152 w 9517857"/>
              <a:gd name="connsiteY51" fmla="*/ 151772 h 918356"/>
              <a:gd name="connsiteX52" fmla="*/ 6281379 w 9517857"/>
              <a:gd name="connsiteY52" fmla="*/ 181626 h 918356"/>
              <a:gd name="connsiteX53" fmla="*/ 6489033 w 9517857"/>
              <a:gd name="connsiteY53" fmla="*/ 167648 h 918356"/>
              <a:gd name="connsiteX54" fmla="*/ 6544700 w 9517857"/>
              <a:gd name="connsiteY54" fmla="*/ 167161 h 918356"/>
              <a:gd name="connsiteX55" fmla="*/ 6648353 w 9517857"/>
              <a:gd name="connsiteY55" fmla="*/ 172250 h 918356"/>
              <a:gd name="connsiteX56" fmla="*/ 6736227 w 9517857"/>
              <a:gd name="connsiteY56" fmla="*/ 173216 h 918356"/>
              <a:gd name="connsiteX57" fmla="*/ 6977218 w 9517857"/>
              <a:gd name="connsiteY57" fmla="*/ 184289 h 918356"/>
              <a:gd name="connsiteX58" fmla="*/ 7065221 w 9517857"/>
              <a:gd name="connsiteY58" fmla="*/ 227531 h 918356"/>
              <a:gd name="connsiteX59" fmla="*/ 7358195 w 9517857"/>
              <a:gd name="connsiteY59" fmla="*/ 251740 h 918356"/>
              <a:gd name="connsiteX60" fmla="*/ 7565449 w 9517857"/>
              <a:gd name="connsiteY60" fmla="*/ 258950 h 918356"/>
              <a:gd name="connsiteX61" fmla="*/ 7599285 w 9517857"/>
              <a:gd name="connsiteY61" fmla="*/ 266021 h 918356"/>
              <a:gd name="connsiteX62" fmla="*/ 7644411 w 9517857"/>
              <a:gd name="connsiteY62" fmla="*/ 258986 h 918356"/>
              <a:gd name="connsiteX63" fmla="*/ 7965805 w 9517857"/>
              <a:gd name="connsiteY63" fmla="*/ 200355 h 918356"/>
              <a:gd name="connsiteX64" fmla="*/ 8147401 w 9517857"/>
              <a:gd name="connsiteY64" fmla="*/ 205617 h 918356"/>
              <a:gd name="connsiteX65" fmla="*/ 8256033 w 9517857"/>
              <a:gd name="connsiteY65" fmla="*/ 193713 h 918356"/>
              <a:gd name="connsiteX66" fmla="*/ 8614948 w 9517857"/>
              <a:gd name="connsiteY66" fmla="*/ 168247 h 918356"/>
              <a:gd name="connsiteX67" fmla="*/ 8715976 w 9517857"/>
              <a:gd name="connsiteY67" fmla="*/ 178374 h 918356"/>
              <a:gd name="connsiteX68" fmla="*/ 8778827 w 9517857"/>
              <a:gd name="connsiteY68" fmla="*/ 172936 h 918356"/>
              <a:gd name="connsiteX69" fmla="*/ 8855248 w 9517857"/>
              <a:gd name="connsiteY69" fmla="*/ 143149 h 918356"/>
              <a:gd name="connsiteX70" fmla="*/ 9010380 w 9517857"/>
              <a:gd name="connsiteY70" fmla="*/ 91891 h 918356"/>
              <a:gd name="connsiteX71" fmla="*/ 9110856 w 9517857"/>
              <a:gd name="connsiteY71" fmla="*/ 70997 h 918356"/>
              <a:gd name="connsiteX72" fmla="*/ 9268817 w 9517857"/>
              <a:gd name="connsiteY72" fmla="*/ 53082 h 918356"/>
              <a:gd name="connsiteX73" fmla="*/ 9316667 w 9517857"/>
              <a:gd name="connsiteY73" fmla="*/ 45047 h 918356"/>
              <a:gd name="connsiteX74" fmla="*/ 9428209 w 9517857"/>
              <a:gd name="connsiteY74" fmla="*/ 29923 h 918356"/>
              <a:gd name="connsiteX75" fmla="*/ 9488916 w 9517857"/>
              <a:gd name="connsiteY7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896611 w 9517857"/>
              <a:gd name="connsiteY40" fmla="*/ 240448 h 918356"/>
              <a:gd name="connsiteX41" fmla="*/ 4917286 w 9517857"/>
              <a:gd name="connsiteY41" fmla="*/ 243659 h 918356"/>
              <a:gd name="connsiteX42" fmla="*/ 4981173 w 9517857"/>
              <a:gd name="connsiteY42" fmla="*/ 247103 h 918356"/>
              <a:gd name="connsiteX43" fmla="*/ 5060397 w 9517857"/>
              <a:gd name="connsiteY43" fmla="*/ 263688 h 918356"/>
              <a:gd name="connsiteX44" fmla="*/ 5252996 w 9517857"/>
              <a:gd name="connsiteY44" fmla="*/ 270655 h 918356"/>
              <a:gd name="connsiteX45" fmla="*/ 5358056 w 9517857"/>
              <a:gd name="connsiteY45" fmla="*/ 247248 h 918356"/>
              <a:gd name="connsiteX46" fmla="*/ 5426496 w 9517857"/>
              <a:gd name="connsiteY46" fmla="*/ 235142 h 918356"/>
              <a:gd name="connsiteX47" fmla="*/ 5497161 w 9517857"/>
              <a:gd name="connsiteY47" fmla="*/ 228808 h 918356"/>
              <a:gd name="connsiteX48" fmla="*/ 5826043 w 9517857"/>
              <a:gd name="connsiteY48" fmla="*/ 148073 h 918356"/>
              <a:gd name="connsiteX49" fmla="*/ 6007627 w 9517857"/>
              <a:gd name="connsiteY49" fmla="*/ 147126 h 918356"/>
              <a:gd name="connsiteX50" fmla="*/ 6194152 w 9517857"/>
              <a:gd name="connsiteY50" fmla="*/ 151772 h 918356"/>
              <a:gd name="connsiteX51" fmla="*/ 6281379 w 9517857"/>
              <a:gd name="connsiteY51" fmla="*/ 181626 h 918356"/>
              <a:gd name="connsiteX52" fmla="*/ 6489033 w 9517857"/>
              <a:gd name="connsiteY52" fmla="*/ 167648 h 918356"/>
              <a:gd name="connsiteX53" fmla="*/ 6544700 w 9517857"/>
              <a:gd name="connsiteY53" fmla="*/ 167161 h 918356"/>
              <a:gd name="connsiteX54" fmla="*/ 6648353 w 9517857"/>
              <a:gd name="connsiteY54" fmla="*/ 172250 h 918356"/>
              <a:gd name="connsiteX55" fmla="*/ 6736227 w 9517857"/>
              <a:gd name="connsiteY55" fmla="*/ 173216 h 918356"/>
              <a:gd name="connsiteX56" fmla="*/ 6977218 w 9517857"/>
              <a:gd name="connsiteY56" fmla="*/ 184289 h 918356"/>
              <a:gd name="connsiteX57" fmla="*/ 7065221 w 9517857"/>
              <a:gd name="connsiteY57" fmla="*/ 227531 h 918356"/>
              <a:gd name="connsiteX58" fmla="*/ 7358195 w 9517857"/>
              <a:gd name="connsiteY58" fmla="*/ 251740 h 918356"/>
              <a:gd name="connsiteX59" fmla="*/ 7565449 w 9517857"/>
              <a:gd name="connsiteY59" fmla="*/ 258950 h 918356"/>
              <a:gd name="connsiteX60" fmla="*/ 7599285 w 9517857"/>
              <a:gd name="connsiteY60" fmla="*/ 266021 h 918356"/>
              <a:gd name="connsiteX61" fmla="*/ 7644411 w 9517857"/>
              <a:gd name="connsiteY61" fmla="*/ 258986 h 918356"/>
              <a:gd name="connsiteX62" fmla="*/ 7965805 w 9517857"/>
              <a:gd name="connsiteY62" fmla="*/ 200355 h 918356"/>
              <a:gd name="connsiteX63" fmla="*/ 8147401 w 9517857"/>
              <a:gd name="connsiteY63" fmla="*/ 205617 h 918356"/>
              <a:gd name="connsiteX64" fmla="*/ 8256033 w 9517857"/>
              <a:gd name="connsiteY64" fmla="*/ 193713 h 918356"/>
              <a:gd name="connsiteX65" fmla="*/ 8614948 w 9517857"/>
              <a:gd name="connsiteY65" fmla="*/ 168247 h 918356"/>
              <a:gd name="connsiteX66" fmla="*/ 8715976 w 9517857"/>
              <a:gd name="connsiteY66" fmla="*/ 178374 h 918356"/>
              <a:gd name="connsiteX67" fmla="*/ 8778827 w 9517857"/>
              <a:gd name="connsiteY67" fmla="*/ 172936 h 918356"/>
              <a:gd name="connsiteX68" fmla="*/ 8855248 w 9517857"/>
              <a:gd name="connsiteY68" fmla="*/ 143149 h 918356"/>
              <a:gd name="connsiteX69" fmla="*/ 9010380 w 9517857"/>
              <a:gd name="connsiteY69" fmla="*/ 91891 h 918356"/>
              <a:gd name="connsiteX70" fmla="*/ 9110856 w 9517857"/>
              <a:gd name="connsiteY70" fmla="*/ 70997 h 918356"/>
              <a:gd name="connsiteX71" fmla="*/ 9268817 w 9517857"/>
              <a:gd name="connsiteY71" fmla="*/ 53082 h 918356"/>
              <a:gd name="connsiteX72" fmla="*/ 9316667 w 9517857"/>
              <a:gd name="connsiteY72" fmla="*/ 45047 h 918356"/>
              <a:gd name="connsiteX73" fmla="*/ 9428209 w 9517857"/>
              <a:gd name="connsiteY73" fmla="*/ 29923 h 918356"/>
              <a:gd name="connsiteX74" fmla="*/ 9488916 w 9517857"/>
              <a:gd name="connsiteY7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892569 w 9517857"/>
              <a:gd name="connsiteY39" fmla="*/ 249933 h 918356"/>
              <a:gd name="connsiteX40" fmla="*/ 4917286 w 9517857"/>
              <a:gd name="connsiteY40" fmla="*/ 243659 h 918356"/>
              <a:gd name="connsiteX41" fmla="*/ 4981173 w 9517857"/>
              <a:gd name="connsiteY41" fmla="*/ 247103 h 918356"/>
              <a:gd name="connsiteX42" fmla="*/ 5060397 w 9517857"/>
              <a:gd name="connsiteY42" fmla="*/ 263688 h 918356"/>
              <a:gd name="connsiteX43" fmla="*/ 5252996 w 9517857"/>
              <a:gd name="connsiteY43" fmla="*/ 270655 h 918356"/>
              <a:gd name="connsiteX44" fmla="*/ 5358056 w 9517857"/>
              <a:gd name="connsiteY44" fmla="*/ 247248 h 918356"/>
              <a:gd name="connsiteX45" fmla="*/ 5426496 w 9517857"/>
              <a:gd name="connsiteY45" fmla="*/ 235142 h 918356"/>
              <a:gd name="connsiteX46" fmla="*/ 5497161 w 9517857"/>
              <a:gd name="connsiteY46" fmla="*/ 228808 h 918356"/>
              <a:gd name="connsiteX47" fmla="*/ 5826043 w 9517857"/>
              <a:gd name="connsiteY47" fmla="*/ 148073 h 918356"/>
              <a:gd name="connsiteX48" fmla="*/ 6007627 w 9517857"/>
              <a:gd name="connsiteY48" fmla="*/ 147126 h 918356"/>
              <a:gd name="connsiteX49" fmla="*/ 6194152 w 9517857"/>
              <a:gd name="connsiteY49" fmla="*/ 151772 h 918356"/>
              <a:gd name="connsiteX50" fmla="*/ 6281379 w 9517857"/>
              <a:gd name="connsiteY50" fmla="*/ 181626 h 918356"/>
              <a:gd name="connsiteX51" fmla="*/ 6489033 w 9517857"/>
              <a:gd name="connsiteY51" fmla="*/ 167648 h 918356"/>
              <a:gd name="connsiteX52" fmla="*/ 6544700 w 9517857"/>
              <a:gd name="connsiteY52" fmla="*/ 167161 h 918356"/>
              <a:gd name="connsiteX53" fmla="*/ 6648353 w 9517857"/>
              <a:gd name="connsiteY53" fmla="*/ 172250 h 918356"/>
              <a:gd name="connsiteX54" fmla="*/ 6736227 w 9517857"/>
              <a:gd name="connsiteY54" fmla="*/ 173216 h 918356"/>
              <a:gd name="connsiteX55" fmla="*/ 6977218 w 9517857"/>
              <a:gd name="connsiteY55" fmla="*/ 184289 h 918356"/>
              <a:gd name="connsiteX56" fmla="*/ 7065221 w 9517857"/>
              <a:gd name="connsiteY56" fmla="*/ 227531 h 918356"/>
              <a:gd name="connsiteX57" fmla="*/ 7358195 w 9517857"/>
              <a:gd name="connsiteY57" fmla="*/ 251740 h 918356"/>
              <a:gd name="connsiteX58" fmla="*/ 7565449 w 9517857"/>
              <a:gd name="connsiteY58" fmla="*/ 258950 h 918356"/>
              <a:gd name="connsiteX59" fmla="*/ 7599285 w 9517857"/>
              <a:gd name="connsiteY59" fmla="*/ 266021 h 918356"/>
              <a:gd name="connsiteX60" fmla="*/ 7644411 w 9517857"/>
              <a:gd name="connsiteY60" fmla="*/ 258986 h 918356"/>
              <a:gd name="connsiteX61" fmla="*/ 7965805 w 9517857"/>
              <a:gd name="connsiteY61" fmla="*/ 200355 h 918356"/>
              <a:gd name="connsiteX62" fmla="*/ 8147401 w 9517857"/>
              <a:gd name="connsiteY62" fmla="*/ 205617 h 918356"/>
              <a:gd name="connsiteX63" fmla="*/ 8256033 w 9517857"/>
              <a:gd name="connsiteY63" fmla="*/ 193713 h 918356"/>
              <a:gd name="connsiteX64" fmla="*/ 8614948 w 9517857"/>
              <a:gd name="connsiteY64" fmla="*/ 168247 h 918356"/>
              <a:gd name="connsiteX65" fmla="*/ 8715976 w 9517857"/>
              <a:gd name="connsiteY65" fmla="*/ 178374 h 918356"/>
              <a:gd name="connsiteX66" fmla="*/ 8778827 w 9517857"/>
              <a:gd name="connsiteY66" fmla="*/ 172936 h 918356"/>
              <a:gd name="connsiteX67" fmla="*/ 8855248 w 9517857"/>
              <a:gd name="connsiteY67" fmla="*/ 143149 h 918356"/>
              <a:gd name="connsiteX68" fmla="*/ 9010380 w 9517857"/>
              <a:gd name="connsiteY68" fmla="*/ 91891 h 918356"/>
              <a:gd name="connsiteX69" fmla="*/ 9110856 w 9517857"/>
              <a:gd name="connsiteY69" fmla="*/ 70997 h 918356"/>
              <a:gd name="connsiteX70" fmla="*/ 9268817 w 9517857"/>
              <a:gd name="connsiteY70" fmla="*/ 53082 h 918356"/>
              <a:gd name="connsiteX71" fmla="*/ 9316667 w 9517857"/>
              <a:gd name="connsiteY71" fmla="*/ 45047 h 918356"/>
              <a:gd name="connsiteX72" fmla="*/ 9428209 w 9517857"/>
              <a:gd name="connsiteY72" fmla="*/ 29923 h 918356"/>
              <a:gd name="connsiteX73" fmla="*/ 9488916 w 9517857"/>
              <a:gd name="connsiteY7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17286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274069 w 9517857"/>
              <a:gd name="connsiteY28" fmla="*/ 451605 h 918356"/>
              <a:gd name="connsiteX29" fmla="*/ 3349632 w 9517857"/>
              <a:gd name="connsiteY29" fmla="*/ 432583 h 918356"/>
              <a:gd name="connsiteX30" fmla="*/ 3479593 w 9517857"/>
              <a:gd name="connsiteY30" fmla="*/ 390437 h 918356"/>
              <a:gd name="connsiteX31" fmla="*/ 3651428 w 9517857"/>
              <a:gd name="connsiteY31" fmla="*/ 361807 h 918356"/>
              <a:gd name="connsiteX32" fmla="*/ 3844133 w 9517857"/>
              <a:gd name="connsiteY32" fmla="*/ 360648 h 918356"/>
              <a:gd name="connsiteX33" fmla="*/ 3933803 w 9517857"/>
              <a:gd name="connsiteY33" fmla="*/ 357315 h 918356"/>
              <a:gd name="connsiteX34" fmla="*/ 4266740 w 9517857"/>
              <a:gd name="connsiteY34" fmla="*/ 361454 h 918356"/>
              <a:gd name="connsiteX35" fmla="*/ 4512664 w 9517857"/>
              <a:gd name="connsiteY35" fmla="*/ 319948 h 918356"/>
              <a:gd name="connsiteX36" fmla="*/ 4616423 w 9517857"/>
              <a:gd name="connsiteY36" fmla="*/ 290914 h 918356"/>
              <a:gd name="connsiteX37" fmla="*/ 4689163 w 9517857"/>
              <a:gd name="connsiteY37" fmla="*/ 272812 h 918356"/>
              <a:gd name="connsiteX38" fmla="*/ 4783273 w 9517857"/>
              <a:gd name="connsiteY38" fmla="*/ 248463 h 918356"/>
              <a:gd name="connsiteX39" fmla="*/ 4908371 w 9517857"/>
              <a:gd name="connsiteY39" fmla="*/ 243659 h 918356"/>
              <a:gd name="connsiteX40" fmla="*/ 4981173 w 9517857"/>
              <a:gd name="connsiteY40" fmla="*/ 247103 h 918356"/>
              <a:gd name="connsiteX41" fmla="*/ 5060397 w 9517857"/>
              <a:gd name="connsiteY41" fmla="*/ 263688 h 918356"/>
              <a:gd name="connsiteX42" fmla="*/ 5252996 w 9517857"/>
              <a:gd name="connsiteY42" fmla="*/ 270655 h 918356"/>
              <a:gd name="connsiteX43" fmla="*/ 5358056 w 9517857"/>
              <a:gd name="connsiteY43" fmla="*/ 247248 h 918356"/>
              <a:gd name="connsiteX44" fmla="*/ 5426496 w 9517857"/>
              <a:gd name="connsiteY44" fmla="*/ 235142 h 918356"/>
              <a:gd name="connsiteX45" fmla="*/ 5497161 w 9517857"/>
              <a:gd name="connsiteY45" fmla="*/ 228808 h 918356"/>
              <a:gd name="connsiteX46" fmla="*/ 5826043 w 9517857"/>
              <a:gd name="connsiteY46" fmla="*/ 148073 h 918356"/>
              <a:gd name="connsiteX47" fmla="*/ 6007627 w 9517857"/>
              <a:gd name="connsiteY47" fmla="*/ 147126 h 918356"/>
              <a:gd name="connsiteX48" fmla="*/ 6194152 w 9517857"/>
              <a:gd name="connsiteY48" fmla="*/ 151772 h 918356"/>
              <a:gd name="connsiteX49" fmla="*/ 6281379 w 9517857"/>
              <a:gd name="connsiteY49" fmla="*/ 181626 h 918356"/>
              <a:gd name="connsiteX50" fmla="*/ 6489033 w 9517857"/>
              <a:gd name="connsiteY50" fmla="*/ 167648 h 918356"/>
              <a:gd name="connsiteX51" fmla="*/ 6544700 w 9517857"/>
              <a:gd name="connsiteY51" fmla="*/ 167161 h 918356"/>
              <a:gd name="connsiteX52" fmla="*/ 6648353 w 9517857"/>
              <a:gd name="connsiteY52" fmla="*/ 172250 h 918356"/>
              <a:gd name="connsiteX53" fmla="*/ 6736227 w 9517857"/>
              <a:gd name="connsiteY53" fmla="*/ 173216 h 918356"/>
              <a:gd name="connsiteX54" fmla="*/ 6977218 w 9517857"/>
              <a:gd name="connsiteY54" fmla="*/ 184289 h 918356"/>
              <a:gd name="connsiteX55" fmla="*/ 7065221 w 9517857"/>
              <a:gd name="connsiteY55" fmla="*/ 227531 h 918356"/>
              <a:gd name="connsiteX56" fmla="*/ 7358195 w 9517857"/>
              <a:gd name="connsiteY56" fmla="*/ 251740 h 918356"/>
              <a:gd name="connsiteX57" fmla="*/ 7565449 w 9517857"/>
              <a:gd name="connsiteY57" fmla="*/ 258950 h 918356"/>
              <a:gd name="connsiteX58" fmla="*/ 7599285 w 9517857"/>
              <a:gd name="connsiteY58" fmla="*/ 266021 h 918356"/>
              <a:gd name="connsiteX59" fmla="*/ 7644411 w 9517857"/>
              <a:gd name="connsiteY59" fmla="*/ 258986 h 918356"/>
              <a:gd name="connsiteX60" fmla="*/ 7965805 w 9517857"/>
              <a:gd name="connsiteY60" fmla="*/ 200355 h 918356"/>
              <a:gd name="connsiteX61" fmla="*/ 8147401 w 9517857"/>
              <a:gd name="connsiteY61" fmla="*/ 205617 h 918356"/>
              <a:gd name="connsiteX62" fmla="*/ 8256033 w 9517857"/>
              <a:gd name="connsiteY62" fmla="*/ 193713 h 918356"/>
              <a:gd name="connsiteX63" fmla="*/ 8614948 w 9517857"/>
              <a:gd name="connsiteY63" fmla="*/ 168247 h 918356"/>
              <a:gd name="connsiteX64" fmla="*/ 8715976 w 9517857"/>
              <a:gd name="connsiteY64" fmla="*/ 178374 h 918356"/>
              <a:gd name="connsiteX65" fmla="*/ 8778827 w 9517857"/>
              <a:gd name="connsiteY65" fmla="*/ 172936 h 918356"/>
              <a:gd name="connsiteX66" fmla="*/ 8855248 w 9517857"/>
              <a:gd name="connsiteY66" fmla="*/ 143149 h 918356"/>
              <a:gd name="connsiteX67" fmla="*/ 9010380 w 9517857"/>
              <a:gd name="connsiteY67" fmla="*/ 91891 h 918356"/>
              <a:gd name="connsiteX68" fmla="*/ 9110856 w 9517857"/>
              <a:gd name="connsiteY68" fmla="*/ 70997 h 918356"/>
              <a:gd name="connsiteX69" fmla="*/ 9268817 w 9517857"/>
              <a:gd name="connsiteY69" fmla="*/ 53082 h 918356"/>
              <a:gd name="connsiteX70" fmla="*/ 9316667 w 9517857"/>
              <a:gd name="connsiteY70" fmla="*/ 45047 h 918356"/>
              <a:gd name="connsiteX71" fmla="*/ 9428209 w 9517857"/>
              <a:gd name="connsiteY71" fmla="*/ 29923 h 918356"/>
              <a:gd name="connsiteX72" fmla="*/ 9488916 w 9517857"/>
              <a:gd name="connsiteY7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397459 w 9517857"/>
              <a:gd name="connsiteY18" fmla="*/ 691190 h 918356"/>
              <a:gd name="connsiteX19" fmla="*/ 1580688 w 9517857"/>
              <a:gd name="connsiteY19" fmla="*/ 693697 h 918356"/>
              <a:gd name="connsiteX20" fmla="*/ 2054652 w 9517857"/>
              <a:gd name="connsiteY20" fmla="*/ 656648 h 918356"/>
              <a:gd name="connsiteX21" fmla="*/ 2135144 w 9517857"/>
              <a:gd name="connsiteY21" fmla="*/ 636501 h 918356"/>
              <a:gd name="connsiteX22" fmla="*/ 2440292 w 9517857"/>
              <a:gd name="connsiteY22" fmla="*/ 593862 h 918356"/>
              <a:gd name="connsiteX23" fmla="*/ 2547829 w 9517857"/>
              <a:gd name="connsiteY23" fmla="*/ 566150 h 918356"/>
              <a:gd name="connsiteX24" fmla="*/ 2693698 w 9517857"/>
              <a:gd name="connsiteY24" fmla="*/ 560029 h 918356"/>
              <a:gd name="connsiteX25" fmla="*/ 2727306 w 9517857"/>
              <a:gd name="connsiteY25" fmla="*/ 550698 h 918356"/>
              <a:gd name="connsiteX26" fmla="*/ 3073635 w 9517857"/>
              <a:gd name="connsiteY26" fmla="*/ 491294 h 918356"/>
              <a:gd name="connsiteX27" fmla="*/ 3222071 w 9517857"/>
              <a:gd name="connsiteY27" fmla="*/ 470559 h 918356"/>
              <a:gd name="connsiteX28" fmla="*/ 3349632 w 9517857"/>
              <a:gd name="connsiteY28" fmla="*/ 432583 h 918356"/>
              <a:gd name="connsiteX29" fmla="*/ 3479593 w 9517857"/>
              <a:gd name="connsiteY29" fmla="*/ 390437 h 918356"/>
              <a:gd name="connsiteX30" fmla="*/ 3651428 w 9517857"/>
              <a:gd name="connsiteY30" fmla="*/ 361807 h 918356"/>
              <a:gd name="connsiteX31" fmla="*/ 3844133 w 9517857"/>
              <a:gd name="connsiteY31" fmla="*/ 360648 h 918356"/>
              <a:gd name="connsiteX32" fmla="*/ 3933803 w 9517857"/>
              <a:gd name="connsiteY32" fmla="*/ 357315 h 918356"/>
              <a:gd name="connsiteX33" fmla="*/ 4266740 w 9517857"/>
              <a:gd name="connsiteY33" fmla="*/ 361454 h 918356"/>
              <a:gd name="connsiteX34" fmla="*/ 4512664 w 9517857"/>
              <a:gd name="connsiteY34" fmla="*/ 319948 h 918356"/>
              <a:gd name="connsiteX35" fmla="*/ 4616423 w 9517857"/>
              <a:gd name="connsiteY35" fmla="*/ 290914 h 918356"/>
              <a:gd name="connsiteX36" fmla="*/ 4689163 w 9517857"/>
              <a:gd name="connsiteY36" fmla="*/ 272812 h 918356"/>
              <a:gd name="connsiteX37" fmla="*/ 4783273 w 9517857"/>
              <a:gd name="connsiteY37" fmla="*/ 248463 h 918356"/>
              <a:gd name="connsiteX38" fmla="*/ 4908371 w 9517857"/>
              <a:gd name="connsiteY38" fmla="*/ 243659 h 918356"/>
              <a:gd name="connsiteX39" fmla="*/ 4981173 w 9517857"/>
              <a:gd name="connsiteY39" fmla="*/ 247103 h 918356"/>
              <a:gd name="connsiteX40" fmla="*/ 5060397 w 9517857"/>
              <a:gd name="connsiteY40" fmla="*/ 263688 h 918356"/>
              <a:gd name="connsiteX41" fmla="*/ 5252996 w 9517857"/>
              <a:gd name="connsiteY41" fmla="*/ 270655 h 918356"/>
              <a:gd name="connsiteX42" fmla="*/ 5358056 w 9517857"/>
              <a:gd name="connsiteY42" fmla="*/ 247248 h 918356"/>
              <a:gd name="connsiteX43" fmla="*/ 5426496 w 9517857"/>
              <a:gd name="connsiteY43" fmla="*/ 235142 h 918356"/>
              <a:gd name="connsiteX44" fmla="*/ 5497161 w 9517857"/>
              <a:gd name="connsiteY44" fmla="*/ 228808 h 918356"/>
              <a:gd name="connsiteX45" fmla="*/ 5826043 w 9517857"/>
              <a:gd name="connsiteY45" fmla="*/ 148073 h 918356"/>
              <a:gd name="connsiteX46" fmla="*/ 6007627 w 9517857"/>
              <a:gd name="connsiteY46" fmla="*/ 147126 h 918356"/>
              <a:gd name="connsiteX47" fmla="*/ 6194152 w 9517857"/>
              <a:gd name="connsiteY47" fmla="*/ 151772 h 918356"/>
              <a:gd name="connsiteX48" fmla="*/ 6281379 w 9517857"/>
              <a:gd name="connsiteY48" fmla="*/ 181626 h 918356"/>
              <a:gd name="connsiteX49" fmla="*/ 6489033 w 9517857"/>
              <a:gd name="connsiteY49" fmla="*/ 167648 h 918356"/>
              <a:gd name="connsiteX50" fmla="*/ 6544700 w 9517857"/>
              <a:gd name="connsiteY50" fmla="*/ 167161 h 918356"/>
              <a:gd name="connsiteX51" fmla="*/ 6648353 w 9517857"/>
              <a:gd name="connsiteY51" fmla="*/ 172250 h 918356"/>
              <a:gd name="connsiteX52" fmla="*/ 6736227 w 9517857"/>
              <a:gd name="connsiteY52" fmla="*/ 173216 h 918356"/>
              <a:gd name="connsiteX53" fmla="*/ 6977218 w 9517857"/>
              <a:gd name="connsiteY53" fmla="*/ 184289 h 918356"/>
              <a:gd name="connsiteX54" fmla="*/ 7065221 w 9517857"/>
              <a:gd name="connsiteY54" fmla="*/ 227531 h 918356"/>
              <a:gd name="connsiteX55" fmla="*/ 7358195 w 9517857"/>
              <a:gd name="connsiteY55" fmla="*/ 251740 h 918356"/>
              <a:gd name="connsiteX56" fmla="*/ 7565449 w 9517857"/>
              <a:gd name="connsiteY56" fmla="*/ 258950 h 918356"/>
              <a:gd name="connsiteX57" fmla="*/ 7599285 w 9517857"/>
              <a:gd name="connsiteY57" fmla="*/ 266021 h 918356"/>
              <a:gd name="connsiteX58" fmla="*/ 7644411 w 9517857"/>
              <a:gd name="connsiteY58" fmla="*/ 258986 h 918356"/>
              <a:gd name="connsiteX59" fmla="*/ 7965805 w 9517857"/>
              <a:gd name="connsiteY59" fmla="*/ 200355 h 918356"/>
              <a:gd name="connsiteX60" fmla="*/ 8147401 w 9517857"/>
              <a:gd name="connsiteY60" fmla="*/ 205617 h 918356"/>
              <a:gd name="connsiteX61" fmla="*/ 8256033 w 9517857"/>
              <a:gd name="connsiteY61" fmla="*/ 193713 h 918356"/>
              <a:gd name="connsiteX62" fmla="*/ 8614948 w 9517857"/>
              <a:gd name="connsiteY62" fmla="*/ 168247 h 918356"/>
              <a:gd name="connsiteX63" fmla="*/ 8715976 w 9517857"/>
              <a:gd name="connsiteY63" fmla="*/ 178374 h 918356"/>
              <a:gd name="connsiteX64" fmla="*/ 8778827 w 9517857"/>
              <a:gd name="connsiteY64" fmla="*/ 172936 h 918356"/>
              <a:gd name="connsiteX65" fmla="*/ 8855248 w 9517857"/>
              <a:gd name="connsiteY65" fmla="*/ 143149 h 918356"/>
              <a:gd name="connsiteX66" fmla="*/ 9010380 w 9517857"/>
              <a:gd name="connsiteY66" fmla="*/ 91891 h 918356"/>
              <a:gd name="connsiteX67" fmla="*/ 9110856 w 9517857"/>
              <a:gd name="connsiteY67" fmla="*/ 70997 h 918356"/>
              <a:gd name="connsiteX68" fmla="*/ 9268817 w 9517857"/>
              <a:gd name="connsiteY68" fmla="*/ 53082 h 918356"/>
              <a:gd name="connsiteX69" fmla="*/ 9316667 w 9517857"/>
              <a:gd name="connsiteY69" fmla="*/ 45047 h 918356"/>
              <a:gd name="connsiteX70" fmla="*/ 9428209 w 9517857"/>
              <a:gd name="connsiteY70" fmla="*/ 29923 h 918356"/>
              <a:gd name="connsiteX71" fmla="*/ 9488916 w 9517857"/>
              <a:gd name="connsiteY71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023734 w 9517857"/>
              <a:gd name="connsiteY15" fmla="*/ 718571 h 918356"/>
              <a:gd name="connsiteX16" fmla="*/ 1142754 w 9517857"/>
              <a:gd name="connsiteY16" fmla="*/ 725374 h 918356"/>
              <a:gd name="connsiteX17" fmla="*/ 1218120 w 9517857"/>
              <a:gd name="connsiteY17" fmla="*/ 713280 h 918356"/>
              <a:gd name="connsiteX18" fmla="*/ 1580688 w 9517857"/>
              <a:gd name="connsiteY18" fmla="*/ 693697 h 918356"/>
              <a:gd name="connsiteX19" fmla="*/ 2054652 w 9517857"/>
              <a:gd name="connsiteY19" fmla="*/ 656648 h 918356"/>
              <a:gd name="connsiteX20" fmla="*/ 2135144 w 9517857"/>
              <a:gd name="connsiteY20" fmla="*/ 636501 h 918356"/>
              <a:gd name="connsiteX21" fmla="*/ 2440292 w 9517857"/>
              <a:gd name="connsiteY21" fmla="*/ 593862 h 918356"/>
              <a:gd name="connsiteX22" fmla="*/ 2547829 w 9517857"/>
              <a:gd name="connsiteY22" fmla="*/ 566150 h 918356"/>
              <a:gd name="connsiteX23" fmla="*/ 2693698 w 9517857"/>
              <a:gd name="connsiteY23" fmla="*/ 560029 h 918356"/>
              <a:gd name="connsiteX24" fmla="*/ 2727306 w 9517857"/>
              <a:gd name="connsiteY24" fmla="*/ 550698 h 918356"/>
              <a:gd name="connsiteX25" fmla="*/ 3073635 w 9517857"/>
              <a:gd name="connsiteY25" fmla="*/ 491294 h 918356"/>
              <a:gd name="connsiteX26" fmla="*/ 3222071 w 9517857"/>
              <a:gd name="connsiteY26" fmla="*/ 470559 h 918356"/>
              <a:gd name="connsiteX27" fmla="*/ 3349632 w 9517857"/>
              <a:gd name="connsiteY27" fmla="*/ 432583 h 918356"/>
              <a:gd name="connsiteX28" fmla="*/ 3479593 w 9517857"/>
              <a:gd name="connsiteY28" fmla="*/ 390437 h 918356"/>
              <a:gd name="connsiteX29" fmla="*/ 3651428 w 9517857"/>
              <a:gd name="connsiteY29" fmla="*/ 361807 h 918356"/>
              <a:gd name="connsiteX30" fmla="*/ 3844133 w 9517857"/>
              <a:gd name="connsiteY30" fmla="*/ 360648 h 918356"/>
              <a:gd name="connsiteX31" fmla="*/ 3933803 w 9517857"/>
              <a:gd name="connsiteY31" fmla="*/ 357315 h 918356"/>
              <a:gd name="connsiteX32" fmla="*/ 4266740 w 9517857"/>
              <a:gd name="connsiteY32" fmla="*/ 361454 h 918356"/>
              <a:gd name="connsiteX33" fmla="*/ 4512664 w 9517857"/>
              <a:gd name="connsiteY33" fmla="*/ 319948 h 918356"/>
              <a:gd name="connsiteX34" fmla="*/ 4616423 w 9517857"/>
              <a:gd name="connsiteY34" fmla="*/ 290914 h 918356"/>
              <a:gd name="connsiteX35" fmla="*/ 4689163 w 9517857"/>
              <a:gd name="connsiteY35" fmla="*/ 272812 h 918356"/>
              <a:gd name="connsiteX36" fmla="*/ 4783273 w 9517857"/>
              <a:gd name="connsiteY36" fmla="*/ 248463 h 918356"/>
              <a:gd name="connsiteX37" fmla="*/ 4908371 w 9517857"/>
              <a:gd name="connsiteY37" fmla="*/ 243659 h 918356"/>
              <a:gd name="connsiteX38" fmla="*/ 4981173 w 9517857"/>
              <a:gd name="connsiteY38" fmla="*/ 247103 h 918356"/>
              <a:gd name="connsiteX39" fmla="*/ 5060397 w 9517857"/>
              <a:gd name="connsiteY39" fmla="*/ 263688 h 918356"/>
              <a:gd name="connsiteX40" fmla="*/ 5252996 w 9517857"/>
              <a:gd name="connsiteY40" fmla="*/ 270655 h 918356"/>
              <a:gd name="connsiteX41" fmla="*/ 5358056 w 9517857"/>
              <a:gd name="connsiteY41" fmla="*/ 247248 h 918356"/>
              <a:gd name="connsiteX42" fmla="*/ 5426496 w 9517857"/>
              <a:gd name="connsiteY42" fmla="*/ 235142 h 918356"/>
              <a:gd name="connsiteX43" fmla="*/ 5497161 w 9517857"/>
              <a:gd name="connsiteY43" fmla="*/ 228808 h 918356"/>
              <a:gd name="connsiteX44" fmla="*/ 5826043 w 9517857"/>
              <a:gd name="connsiteY44" fmla="*/ 148073 h 918356"/>
              <a:gd name="connsiteX45" fmla="*/ 6007627 w 9517857"/>
              <a:gd name="connsiteY45" fmla="*/ 147126 h 918356"/>
              <a:gd name="connsiteX46" fmla="*/ 6194152 w 9517857"/>
              <a:gd name="connsiteY46" fmla="*/ 151772 h 918356"/>
              <a:gd name="connsiteX47" fmla="*/ 6281379 w 9517857"/>
              <a:gd name="connsiteY47" fmla="*/ 181626 h 918356"/>
              <a:gd name="connsiteX48" fmla="*/ 6489033 w 9517857"/>
              <a:gd name="connsiteY48" fmla="*/ 167648 h 918356"/>
              <a:gd name="connsiteX49" fmla="*/ 6544700 w 9517857"/>
              <a:gd name="connsiteY49" fmla="*/ 167161 h 918356"/>
              <a:gd name="connsiteX50" fmla="*/ 6648353 w 9517857"/>
              <a:gd name="connsiteY50" fmla="*/ 172250 h 918356"/>
              <a:gd name="connsiteX51" fmla="*/ 6736227 w 9517857"/>
              <a:gd name="connsiteY51" fmla="*/ 173216 h 918356"/>
              <a:gd name="connsiteX52" fmla="*/ 6977218 w 9517857"/>
              <a:gd name="connsiteY52" fmla="*/ 184289 h 918356"/>
              <a:gd name="connsiteX53" fmla="*/ 7065221 w 9517857"/>
              <a:gd name="connsiteY53" fmla="*/ 227531 h 918356"/>
              <a:gd name="connsiteX54" fmla="*/ 7358195 w 9517857"/>
              <a:gd name="connsiteY54" fmla="*/ 251740 h 918356"/>
              <a:gd name="connsiteX55" fmla="*/ 7565449 w 9517857"/>
              <a:gd name="connsiteY55" fmla="*/ 258950 h 918356"/>
              <a:gd name="connsiteX56" fmla="*/ 7599285 w 9517857"/>
              <a:gd name="connsiteY56" fmla="*/ 266021 h 918356"/>
              <a:gd name="connsiteX57" fmla="*/ 7644411 w 9517857"/>
              <a:gd name="connsiteY57" fmla="*/ 258986 h 918356"/>
              <a:gd name="connsiteX58" fmla="*/ 7965805 w 9517857"/>
              <a:gd name="connsiteY58" fmla="*/ 200355 h 918356"/>
              <a:gd name="connsiteX59" fmla="*/ 8147401 w 9517857"/>
              <a:gd name="connsiteY59" fmla="*/ 205617 h 918356"/>
              <a:gd name="connsiteX60" fmla="*/ 8256033 w 9517857"/>
              <a:gd name="connsiteY60" fmla="*/ 193713 h 918356"/>
              <a:gd name="connsiteX61" fmla="*/ 8614948 w 9517857"/>
              <a:gd name="connsiteY61" fmla="*/ 168247 h 918356"/>
              <a:gd name="connsiteX62" fmla="*/ 8715976 w 9517857"/>
              <a:gd name="connsiteY62" fmla="*/ 178374 h 918356"/>
              <a:gd name="connsiteX63" fmla="*/ 8778827 w 9517857"/>
              <a:gd name="connsiteY63" fmla="*/ 172936 h 918356"/>
              <a:gd name="connsiteX64" fmla="*/ 8855248 w 9517857"/>
              <a:gd name="connsiteY64" fmla="*/ 143149 h 918356"/>
              <a:gd name="connsiteX65" fmla="*/ 9010380 w 9517857"/>
              <a:gd name="connsiteY65" fmla="*/ 91891 h 918356"/>
              <a:gd name="connsiteX66" fmla="*/ 9110856 w 9517857"/>
              <a:gd name="connsiteY66" fmla="*/ 70997 h 918356"/>
              <a:gd name="connsiteX67" fmla="*/ 9268817 w 9517857"/>
              <a:gd name="connsiteY67" fmla="*/ 53082 h 918356"/>
              <a:gd name="connsiteX68" fmla="*/ 9316667 w 9517857"/>
              <a:gd name="connsiteY68" fmla="*/ 45047 h 918356"/>
              <a:gd name="connsiteX69" fmla="*/ 9428209 w 9517857"/>
              <a:gd name="connsiteY69" fmla="*/ 29923 h 918356"/>
              <a:gd name="connsiteX70" fmla="*/ 9488916 w 9517857"/>
              <a:gd name="connsiteY70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58674 w 9517857"/>
              <a:gd name="connsiteY6" fmla="*/ 890322 h 918356"/>
              <a:gd name="connsiteX7" fmla="*/ 275005 w 9517857"/>
              <a:gd name="connsiteY7" fmla="*/ 823579 h 918356"/>
              <a:gd name="connsiteX8" fmla="*/ 587824 w 9517857"/>
              <a:gd name="connsiteY8" fmla="*/ 798195 h 918356"/>
              <a:gd name="connsiteX9" fmla="*/ 752936 w 9517857"/>
              <a:gd name="connsiteY9" fmla="*/ 742843 h 918356"/>
              <a:gd name="connsiteX10" fmla="*/ 855732 w 9517857"/>
              <a:gd name="connsiteY10" fmla="*/ 731068 h 918356"/>
              <a:gd name="connsiteX11" fmla="*/ 901402 w 9517857"/>
              <a:gd name="connsiteY11" fmla="*/ 729045 h 918356"/>
              <a:gd name="connsiteX12" fmla="*/ 930946 w 9517857"/>
              <a:gd name="connsiteY12" fmla="*/ 734046 h 918356"/>
              <a:gd name="connsiteX13" fmla="*/ 986250 w 9517857"/>
              <a:gd name="connsiteY13" fmla="*/ 713530 h 918356"/>
              <a:gd name="connsiteX14" fmla="*/ 1013752 w 9517857"/>
              <a:gd name="connsiteY14" fmla="*/ 713361 h 918356"/>
              <a:gd name="connsiteX15" fmla="*/ 1142754 w 9517857"/>
              <a:gd name="connsiteY15" fmla="*/ 725374 h 918356"/>
              <a:gd name="connsiteX16" fmla="*/ 1218120 w 9517857"/>
              <a:gd name="connsiteY16" fmla="*/ 713280 h 918356"/>
              <a:gd name="connsiteX17" fmla="*/ 1580688 w 9517857"/>
              <a:gd name="connsiteY17" fmla="*/ 693697 h 918356"/>
              <a:gd name="connsiteX18" fmla="*/ 2054652 w 9517857"/>
              <a:gd name="connsiteY18" fmla="*/ 656648 h 918356"/>
              <a:gd name="connsiteX19" fmla="*/ 2135144 w 9517857"/>
              <a:gd name="connsiteY19" fmla="*/ 636501 h 918356"/>
              <a:gd name="connsiteX20" fmla="*/ 2440292 w 9517857"/>
              <a:gd name="connsiteY20" fmla="*/ 593862 h 918356"/>
              <a:gd name="connsiteX21" fmla="*/ 2547829 w 9517857"/>
              <a:gd name="connsiteY21" fmla="*/ 566150 h 918356"/>
              <a:gd name="connsiteX22" fmla="*/ 2693698 w 9517857"/>
              <a:gd name="connsiteY22" fmla="*/ 560029 h 918356"/>
              <a:gd name="connsiteX23" fmla="*/ 2727306 w 9517857"/>
              <a:gd name="connsiteY23" fmla="*/ 550698 h 918356"/>
              <a:gd name="connsiteX24" fmla="*/ 3073635 w 9517857"/>
              <a:gd name="connsiteY24" fmla="*/ 491294 h 918356"/>
              <a:gd name="connsiteX25" fmla="*/ 3222071 w 9517857"/>
              <a:gd name="connsiteY25" fmla="*/ 470559 h 918356"/>
              <a:gd name="connsiteX26" fmla="*/ 3349632 w 9517857"/>
              <a:gd name="connsiteY26" fmla="*/ 432583 h 918356"/>
              <a:gd name="connsiteX27" fmla="*/ 3479593 w 9517857"/>
              <a:gd name="connsiteY27" fmla="*/ 390437 h 918356"/>
              <a:gd name="connsiteX28" fmla="*/ 3651428 w 9517857"/>
              <a:gd name="connsiteY28" fmla="*/ 361807 h 918356"/>
              <a:gd name="connsiteX29" fmla="*/ 3844133 w 9517857"/>
              <a:gd name="connsiteY29" fmla="*/ 360648 h 918356"/>
              <a:gd name="connsiteX30" fmla="*/ 3933803 w 9517857"/>
              <a:gd name="connsiteY30" fmla="*/ 357315 h 918356"/>
              <a:gd name="connsiteX31" fmla="*/ 4266740 w 9517857"/>
              <a:gd name="connsiteY31" fmla="*/ 361454 h 918356"/>
              <a:gd name="connsiteX32" fmla="*/ 4512664 w 9517857"/>
              <a:gd name="connsiteY32" fmla="*/ 319948 h 918356"/>
              <a:gd name="connsiteX33" fmla="*/ 4616423 w 9517857"/>
              <a:gd name="connsiteY33" fmla="*/ 290914 h 918356"/>
              <a:gd name="connsiteX34" fmla="*/ 4689163 w 9517857"/>
              <a:gd name="connsiteY34" fmla="*/ 272812 h 918356"/>
              <a:gd name="connsiteX35" fmla="*/ 4783273 w 9517857"/>
              <a:gd name="connsiteY35" fmla="*/ 248463 h 918356"/>
              <a:gd name="connsiteX36" fmla="*/ 4908371 w 9517857"/>
              <a:gd name="connsiteY36" fmla="*/ 243659 h 918356"/>
              <a:gd name="connsiteX37" fmla="*/ 4981173 w 9517857"/>
              <a:gd name="connsiteY37" fmla="*/ 247103 h 918356"/>
              <a:gd name="connsiteX38" fmla="*/ 5060397 w 9517857"/>
              <a:gd name="connsiteY38" fmla="*/ 263688 h 918356"/>
              <a:gd name="connsiteX39" fmla="*/ 5252996 w 9517857"/>
              <a:gd name="connsiteY39" fmla="*/ 270655 h 918356"/>
              <a:gd name="connsiteX40" fmla="*/ 5358056 w 9517857"/>
              <a:gd name="connsiteY40" fmla="*/ 247248 h 918356"/>
              <a:gd name="connsiteX41" fmla="*/ 5426496 w 9517857"/>
              <a:gd name="connsiteY41" fmla="*/ 235142 h 918356"/>
              <a:gd name="connsiteX42" fmla="*/ 5497161 w 9517857"/>
              <a:gd name="connsiteY42" fmla="*/ 228808 h 918356"/>
              <a:gd name="connsiteX43" fmla="*/ 5826043 w 9517857"/>
              <a:gd name="connsiteY43" fmla="*/ 148073 h 918356"/>
              <a:gd name="connsiteX44" fmla="*/ 6007627 w 9517857"/>
              <a:gd name="connsiteY44" fmla="*/ 147126 h 918356"/>
              <a:gd name="connsiteX45" fmla="*/ 6194152 w 9517857"/>
              <a:gd name="connsiteY45" fmla="*/ 151772 h 918356"/>
              <a:gd name="connsiteX46" fmla="*/ 6281379 w 9517857"/>
              <a:gd name="connsiteY46" fmla="*/ 181626 h 918356"/>
              <a:gd name="connsiteX47" fmla="*/ 6489033 w 9517857"/>
              <a:gd name="connsiteY47" fmla="*/ 167648 h 918356"/>
              <a:gd name="connsiteX48" fmla="*/ 6544700 w 9517857"/>
              <a:gd name="connsiteY48" fmla="*/ 167161 h 918356"/>
              <a:gd name="connsiteX49" fmla="*/ 6648353 w 9517857"/>
              <a:gd name="connsiteY49" fmla="*/ 172250 h 918356"/>
              <a:gd name="connsiteX50" fmla="*/ 6736227 w 9517857"/>
              <a:gd name="connsiteY50" fmla="*/ 173216 h 918356"/>
              <a:gd name="connsiteX51" fmla="*/ 6977218 w 9517857"/>
              <a:gd name="connsiteY51" fmla="*/ 184289 h 918356"/>
              <a:gd name="connsiteX52" fmla="*/ 7065221 w 9517857"/>
              <a:gd name="connsiteY52" fmla="*/ 227531 h 918356"/>
              <a:gd name="connsiteX53" fmla="*/ 7358195 w 9517857"/>
              <a:gd name="connsiteY53" fmla="*/ 251740 h 918356"/>
              <a:gd name="connsiteX54" fmla="*/ 7565449 w 9517857"/>
              <a:gd name="connsiteY54" fmla="*/ 258950 h 918356"/>
              <a:gd name="connsiteX55" fmla="*/ 7599285 w 9517857"/>
              <a:gd name="connsiteY55" fmla="*/ 266021 h 918356"/>
              <a:gd name="connsiteX56" fmla="*/ 7644411 w 9517857"/>
              <a:gd name="connsiteY56" fmla="*/ 258986 h 918356"/>
              <a:gd name="connsiteX57" fmla="*/ 7965805 w 9517857"/>
              <a:gd name="connsiteY57" fmla="*/ 200355 h 918356"/>
              <a:gd name="connsiteX58" fmla="*/ 8147401 w 9517857"/>
              <a:gd name="connsiteY58" fmla="*/ 205617 h 918356"/>
              <a:gd name="connsiteX59" fmla="*/ 8256033 w 9517857"/>
              <a:gd name="connsiteY59" fmla="*/ 193713 h 918356"/>
              <a:gd name="connsiteX60" fmla="*/ 8614948 w 9517857"/>
              <a:gd name="connsiteY60" fmla="*/ 168247 h 918356"/>
              <a:gd name="connsiteX61" fmla="*/ 8715976 w 9517857"/>
              <a:gd name="connsiteY61" fmla="*/ 178374 h 918356"/>
              <a:gd name="connsiteX62" fmla="*/ 8778827 w 9517857"/>
              <a:gd name="connsiteY62" fmla="*/ 172936 h 918356"/>
              <a:gd name="connsiteX63" fmla="*/ 8855248 w 9517857"/>
              <a:gd name="connsiteY63" fmla="*/ 143149 h 918356"/>
              <a:gd name="connsiteX64" fmla="*/ 9010380 w 9517857"/>
              <a:gd name="connsiteY64" fmla="*/ 91891 h 918356"/>
              <a:gd name="connsiteX65" fmla="*/ 9110856 w 9517857"/>
              <a:gd name="connsiteY65" fmla="*/ 70997 h 918356"/>
              <a:gd name="connsiteX66" fmla="*/ 9268817 w 9517857"/>
              <a:gd name="connsiteY66" fmla="*/ 53082 h 918356"/>
              <a:gd name="connsiteX67" fmla="*/ 9316667 w 9517857"/>
              <a:gd name="connsiteY67" fmla="*/ 45047 h 918356"/>
              <a:gd name="connsiteX68" fmla="*/ 9428209 w 9517857"/>
              <a:gd name="connsiteY68" fmla="*/ 29923 h 918356"/>
              <a:gd name="connsiteX69" fmla="*/ 9488916 w 9517857"/>
              <a:gd name="connsiteY69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135144 w 9517857"/>
              <a:gd name="connsiteY18" fmla="*/ 636501 h 918356"/>
              <a:gd name="connsiteX19" fmla="*/ 2440292 w 9517857"/>
              <a:gd name="connsiteY19" fmla="*/ 593862 h 918356"/>
              <a:gd name="connsiteX20" fmla="*/ 2547829 w 9517857"/>
              <a:gd name="connsiteY20" fmla="*/ 566150 h 918356"/>
              <a:gd name="connsiteX21" fmla="*/ 2693698 w 9517857"/>
              <a:gd name="connsiteY21" fmla="*/ 560029 h 918356"/>
              <a:gd name="connsiteX22" fmla="*/ 2727306 w 9517857"/>
              <a:gd name="connsiteY22" fmla="*/ 550698 h 918356"/>
              <a:gd name="connsiteX23" fmla="*/ 3073635 w 9517857"/>
              <a:gd name="connsiteY23" fmla="*/ 491294 h 918356"/>
              <a:gd name="connsiteX24" fmla="*/ 3222071 w 9517857"/>
              <a:gd name="connsiteY24" fmla="*/ 470559 h 918356"/>
              <a:gd name="connsiteX25" fmla="*/ 3349632 w 9517857"/>
              <a:gd name="connsiteY25" fmla="*/ 432583 h 918356"/>
              <a:gd name="connsiteX26" fmla="*/ 3479593 w 9517857"/>
              <a:gd name="connsiteY26" fmla="*/ 390437 h 918356"/>
              <a:gd name="connsiteX27" fmla="*/ 3651428 w 9517857"/>
              <a:gd name="connsiteY27" fmla="*/ 361807 h 918356"/>
              <a:gd name="connsiteX28" fmla="*/ 3844133 w 9517857"/>
              <a:gd name="connsiteY28" fmla="*/ 360648 h 918356"/>
              <a:gd name="connsiteX29" fmla="*/ 3933803 w 9517857"/>
              <a:gd name="connsiteY29" fmla="*/ 357315 h 918356"/>
              <a:gd name="connsiteX30" fmla="*/ 4266740 w 9517857"/>
              <a:gd name="connsiteY30" fmla="*/ 361454 h 918356"/>
              <a:gd name="connsiteX31" fmla="*/ 4512664 w 9517857"/>
              <a:gd name="connsiteY31" fmla="*/ 319948 h 918356"/>
              <a:gd name="connsiteX32" fmla="*/ 4616423 w 9517857"/>
              <a:gd name="connsiteY32" fmla="*/ 290914 h 918356"/>
              <a:gd name="connsiteX33" fmla="*/ 4689163 w 9517857"/>
              <a:gd name="connsiteY33" fmla="*/ 272812 h 918356"/>
              <a:gd name="connsiteX34" fmla="*/ 4783273 w 9517857"/>
              <a:gd name="connsiteY34" fmla="*/ 248463 h 918356"/>
              <a:gd name="connsiteX35" fmla="*/ 4908371 w 9517857"/>
              <a:gd name="connsiteY35" fmla="*/ 243659 h 918356"/>
              <a:gd name="connsiteX36" fmla="*/ 4981173 w 9517857"/>
              <a:gd name="connsiteY36" fmla="*/ 247103 h 918356"/>
              <a:gd name="connsiteX37" fmla="*/ 5060397 w 9517857"/>
              <a:gd name="connsiteY37" fmla="*/ 263688 h 918356"/>
              <a:gd name="connsiteX38" fmla="*/ 5252996 w 9517857"/>
              <a:gd name="connsiteY38" fmla="*/ 270655 h 918356"/>
              <a:gd name="connsiteX39" fmla="*/ 5358056 w 9517857"/>
              <a:gd name="connsiteY39" fmla="*/ 247248 h 918356"/>
              <a:gd name="connsiteX40" fmla="*/ 5426496 w 9517857"/>
              <a:gd name="connsiteY40" fmla="*/ 235142 h 918356"/>
              <a:gd name="connsiteX41" fmla="*/ 5497161 w 9517857"/>
              <a:gd name="connsiteY41" fmla="*/ 228808 h 918356"/>
              <a:gd name="connsiteX42" fmla="*/ 5826043 w 9517857"/>
              <a:gd name="connsiteY42" fmla="*/ 148073 h 918356"/>
              <a:gd name="connsiteX43" fmla="*/ 6007627 w 9517857"/>
              <a:gd name="connsiteY43" fmla="*/ 147126 h 918356"/>
              <a:gd name="connsiteX44" fmla="*/ 6194152 w 9517857"/>
              <a:gd name="connsiteY44" fmla="*/ 151772 h 918356"/>
              <a:gd name="connsiteX45" fmla="*/ 6281379 w 9517857"/>
              <a:gd name="connsiteY45" fmla="*/ 181626 h 918356"/>
              <a:gd name="connsiteX46" fmla="*/ 6489033 w 9517857"/>
              <a:gd name="connsiteY46" fmla="*/ 167648 h 918356"/>
              <a:gd name="connsiteX47" fmla="*/ 6544700 w 9517857"/>
              <a:gd name="connsiteY47" fmla="*/ 167161 h 918356"/>
              <a:gd name="connsiteX48" fmla="*/ 6648353 w 9517857"/>
              <a:gd name="connsiteY48" fmla="*/ 172250 h 918356"/>
              <a:gd name="connsiteX49" fmla="*/ 6736227 w 9517857"/>
              <a:gd name="connsiteY49" fmla="*/ 173216 h 918356"/>
              <a:gd name="connsiteX50" fmla="*/ 6977218 w 9517857"/>
              <a:gd name="connsiteY50" fmla="*/ 184289 h 918356"/>
              <a:gd name="connsiteX51" fmla="*/ 7065221 w 9517857"/>
              <a:gd name="connsiteY51" fmla="*/ 227531 h 918356"/>
              <a:gd name="connsiteX52" fmla="*/ 7358195 w 9517857"/>
              <a:gd name="connsiteY52" fmla="*/ 251740 h 918356"/>
              <a:gd name="connsiteX53" fmla="*/ 7565449 w 9517857"/>
              <a:gd name="connsiteY53" fmla="*/ 258950 h 918356"/>
              <a:gd name="connsiteX54" fmla="*/ 7599285 w 9517857"/>
              <a:gd name="connsiteY54" fmla="*/ 266021 h 918356"/>
              <a:gd name="connsiteX55" fmla="*/ 7644411 w 9517857"/>
              <a:gd name="connsiteY55" fmla="*/ 258986 h 918356"/>
              <a:gd name="connsiteX56" fmla="*/ 7965805 w 9517857"/>
              <a:gd name="connsiteY56" fmla="*/ 200355 h 918356"/>
              <a:gd name="connsiteX57" fmla="*/ 8147401 w 9517857"/>
              <a:gd name="connsiteY57" fmla="*/ 205617 h 918356"/>
              <a:gd name="connsiteX58" fmla="*/ 8256033 w 9517857"/>
              <a:gd name="connsiteY58" fmla="*/ 193713 h 918356"/>
              <a:gd name="connsiteX59" fmla="*/ 8614948 w 9517857"/>
              <a:gd name="connsiteY59" fmla="*/ 168247 h 918356"/>
              <a:gd name="connsiteX60" fmla="*/ 8715976 w 9517857"/>
              <a:gd name="connsiteY60" fmla="*/ 178374 h 918356"/>
              <a:gd name="connsiteX61" fmla="*/ 8778827 w 9517857"/>
              <a:gd name="connsiteY61" fmla="*/ 172936 h 918356"/>
              <a:gd name="connsiteX62" fmla="*/ 8855248 w 9517857"/>
              <a:gd name="connsiteY62" fmla="*/ 143149 h 918356"/>
              <a:gd name="connsiteX63" fmla="*/ 9010380 w 9517857"/>
              <a:gd name="connsiteY63" fmla="*/ 91891 h 918356"/>
              <a:gd name="connsiteX64" fmla="*/ 9110856 w 9517857"/>
              <a:gd name="connsiteY64" fmla="*/ 70997 h 918356"/>
              <a:gd name="connsiteX65" fmla="*/ 9268817 w 9517857"/>
              <a:gd name="connsiteY65" fmla="*/ 53082 h 918356"/>
              <a:gd name="connsiteX66" fmla="*/ 9316667 w 9517857"/>
              <a:gd name="connsiteY66" fmla="*/ 45047 h 918356"/>
              <a:gd name="connsiteX67" fmla="*/ 9428209 w 9517857"/>
              <a:gd name="connsiteY67" fmla="*/ 29923 h 918356"/>
              <a:gd name="connsiteX68" fmla="*/ 9488916 w 9517857"/>
              <a:gd name="connsiteY68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4981173 w 9517857"/>
              <a:gd name="connsiteY35" fmla="*/ 247103 h 918356"/>
              <a:gd name="connsiteX36" fmla="*/ 5060397 w 9517857"/>
              <a:gd name="connsiteY36" fmla="*/ 263688 h 918356"/>
              <a:gd name="connsiteX37" fmla="*/ 5252996 w 9517857"/>
              <a:gd name="connsiteY37" fmla="*/ 270655 h 918356"/>
              <a:gd name="connsiteX38" fmla="*/ 5358056 w 9517857"/>
              <a:gd name="connsiteY38" fmla="*/ 247248 h 918356"/>
              <a:gd name="connsiteX39" fmla="*/ 5426496 w 9517857"/>
              <a:gd name="connsiteY39" fmla="*/ 235142 h 918356"/>
              <a:gd name="connsiteX40" fmla="*/ 5497161 w 9517857"/>
              <a:gd name="connsiteY40" fmla="*/ 228808 h 918356"/>
              <a:gd name="connsiteX41" fmla="*/ 5826043 w 9517857"/>
              <a:gd name="connsiteY41" fmla="*/ 148073 h 918356"/>
              <a:gd name="connsiteX42" fmla="*/ 6007627 w 9517857"/>
              <a:gd name="connsiteY42" fmla="*/ 147126 h 918356"/>
              <a:gd name="connsiteX43" fmla="*/ 6194152 w 9517857"/>
              <a:gd name="connsiteY43" fmla="*/ 151772 h 918356"/>
              <a:gd name="connsiteX44" fmla="*/ 6281379 w 9517857"/>
              <a:gd name="connsiteY44" fmla="*/ 181626 h 918356"/>
              <a:gd name="connsiteX45" fmla="*/ 6489033 w 9517857"/>
              <a:gd name="connsiteY45" fmla="*/ 167648 h 918356"/>
              <a:gd name="connsiteX46" fmla="*/ 6544700 w 9517857"/>
              <a:gd name="connsiteY46" fmla="*/ 167161 h 918356"/>
              <a:gd name="connsiteX47" fmla="*/ 6648353 w 9517857"/>
              <a:gd name="connsiteY47" fmla="*/ 172250 h 918356"/>
              <a:gd name="connsiteX48" fmla="*/ 6736227 w 9517857"/>
              <a:gd name="connsiteY48" fmla="*/ 173216 h 918356"/>
              <a:gd name="connsiteX49" fmla="*/ 6977218 w 9517857"/>
              <a:gd name="connsiteY49" fmla="*/ 184289 h 918356"/>
              <a:gd name="connsiteX50" fmla="*/ 7065221 w 9517857"/>
              <a:gd name="connsiteY50" fmla="*/ 227531 h 918356"/>
              <a:gd name="connsiteX51" fmla="*/ 7358195 w 9517857"/>
              <a:gd name="connsiteY51" fmla="*/ 251740 h 918356"/>
              <a:gd name="connsiteX52" fmla="*/ 7565449 w 9517857"/>
              <a:gd name="connsiteY52" fmla="*/ 258950 h 918356"/>
              <a:gd name="connsiteX53" fmla="*/ 7599285 w 9517857"/>
              <a:gd name="connsiteY53" fmla="*/ 266021 h 918356"/>
              <a:gd name="connsiteX54" fmla="*/ 7644411 w 9517857"/>
              <a:gd name="connsiteY54" fmla="*/ 258986 h 918356"/>
              <a:gd name="connsiteX55" fmla="*/ 7965805 w 9517857"/>
              <a:gd name="connsiteY55" fmla="*/ 200355 h 918356"/>
              <a:gd name="connsiteX56" fmla="*/ 8147401 w 9517857"/>
              <a:gd name="connsiteY56" fmla="*/ 205617 h 918356"/>
              <a:gd name="connsiteX57" fmla="*/ 8256033 w 9517857"/>
              <a:gd name="connsiteY57" fmla="*/ 193713 h 918356"/>
              <a:gd name="connsiteX58" fmla="*/ 8614948 w 9517857"/>
              <a:gd name="connsiteY58" fmla="*/ 168247 h 918356"/>
              <a:gd name="connsiteX59" fmla="*/ 8715976 w 9517857"/>
              <a:gd name="connsiteY59" fmla="*/ 178374 h 918356"/>
              <a:gd name="connsiteX60" fmla="*/ 8778827 w 9517857"/>
              <a:gd name="connsiteY60" fmla="*/ 172936 h 918356"/>
              <a:gd name="connsiteX61" fmla="*/ 8855248 w 9517857"/>
              <a:gd name="connsiteY61" fmla="*/ 143149 h 918356"/>
              <a:gd name="connsiteX62" fmla="*/ 9010380 w 9517857"/>
              <a:gd name="connsiteY62" fmla="*/ 91891 h 918356"/>
              <a:gd name="connsiteX63" fmla="*/ 9110856 w 9517857"/>
              <a:gd name="connsiteY63" fmla="*/ 70997 h 918356"/>
              <a:gd name="connsiteX64" fmla="*/ 9268817 w 9517857"/>
              <a:gd name="connsiteY64" fmla="*/ 53082 h 918356"/>
              <a:gd name="connsiteX65" fmla="*/ 9316667 w 9517857"/>
              <a:gd name="connsiteY65" fmla="*/ 45047 h 918356"/>
              <a:gd name="connsiteX66" fmla="*/ 9428209 w 9517857"/>
              <a:gd name="connsiteY66" fmla="*/ 29923 h 918356"/>
              <a:gd name="connsiteX67" fmla="*/ 9488916 w 9517857"/>
              <a:gd name="connsiteY67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689163 w 9517857"/>
              <a:gd name="connsiteY32" fmla="*/ 272812 h 918356"/>
              <a:gd name="connsiteX33" fmla="*/ 4783273 w 9517857"/>
              <a:gd name="connsiteY33" fmla="*/ 248463 h 918356"/>
              <a:gd name="connsiteX34" fmla="*/ 4908371 w 9517857"/>
              <a:gd name="connsiteY34" fmla="*/ 243659 h 918356"/>
              <a:gd name="connsiteX35" fmla="*/ 5060397 w 9517857"/>
              <a:gd name="connsiteY35" fmla="*/ 263688 h 918356"/>
              <a:gd name="connsiteX36" fmla="*/ 5252996 w 9517857"/>
              <a:gd name="connsiteY36" fmla="*/ 270655 h 918356"/>
              <a:gd name="connsiteX37" fmla="*/ 5358056 w 9517857"/>
              <a:gd name="connsiteY37" fmla="*/ 247248 h 918356"/>
              <a:gd name="connsiteX38" fmla="*/ 5426496 w 9517857"/>
              <a:gd name="connsiteY38" fmla="*/ 235142 h 918356"/>
              <a:gd name="connsiteX39" fmla="*/ 5497161 w 9517857"/>
              <a:gd name="connsiteY39" fmla="*/ 228808 h 918356"/>
              <a:gd name="connsiteX40" fmla="*/ 5826043 w 9517857"/>
              <a:gd name="connsiteY40" fmla="*/ 148073 h 918356"/>
              <a:gd name="connsiteX41" fmla="*/ 6007627 w 9517857"/>
              <a:gd name="connsiteY41" fmla="*/ 147126 h 918356"/>
              <a:gd name="connsiteX42" fmla="*/ 6194152 w 9517857"/>
              <a:gd name="connsiteY42" fmla="*/ 151772 h 918356"/>
              <a:gd name="connsiteX43" fmla="*/ 6281379 w 9517857"/>
              <a:gd name="connsiteY43" fmla="*/ 181626 h 918356"/>
              <a:gd name="connsiteX44" fmla="*/ 6489033 w 9517857"/>
              <a:gd name="connsiteY44" fmla="*/ 167648 h 918356"/>
              <a:gd name="connsiteX45" fmla="*/ 6544700 w 9517857"/>
              <a:gd name="connsiteY45" fmla="*/ 167161 h 918356"/>
              <a:gd name="connsiteX46" fmla="*/ 6648353 w 9517857"/>
              <a:gd name="connsiteY46" fmla="*/ 172250 h 918356"/>
              <a:gd name="connsiteX47" fmla="*/ 6736227 w 9517857"/>
              <a:gd name="connsiteY47" fmla="*/ 173216 h 918356"/>
              <a:gd name="connsiteX48" fmla="*/ 6977218 w 9517857"/>
              <a:gd name="connsiteY48" fmla="*/ 184289 h 918356"/>
              <a:gd name="connsiteX49" fmla="*/ 7065221 w 9517857"/>
              <a:gd name="connsiteY49" fmla="*/ 227531 h 918356"/>
              <a:gd name="connsiteX50" fmla="*/ 7358195 w 9517857"/>
              <a:gd name="connsiteY50" fmla="*/ 251740 h 918356"/>
              <a:gd name="connsiteX51" fmla="*/ 7565449 w 9517857"/>
              <a:gd name="connsiteY51" fmla="*/ 258950 h 918356"/>
              <a:gd name="connsiteX52" fmla="*/ 7599285 w 9517857"/>
              <a:gd name="connsiteY52" fmla="*/ 266021 h 918356"/>
              <a:gd name="connsiteX53" fmla="*/ 7644411 w 9517857"/>
              <a:gd name="connsiteY53" fmla="*/ 258986 h 918356"/>
              <a:gd name="connsiteX54" fmla="*/ 7965805 w 9517857"/>
              <a:gd name="connsiteY54" fmla="*/ 200355 h 918356"/>
              <a:gd name="connsiteX55" fmla="*/ 8147401 w 9517857"/>
              <a:gd name="connsiteY55" fmla="*/ 205617 h 918356"/>
              <a:gd name="connsiteX56" fmla="*/ 8256033 w 9517857"/>
              <a:gd name="connsiteY56" fmla="*/ 193713 h 918356"/>
              <a:gd name="connsiteX57" fmla="*/ 8614948 w 9517857"/>
              <a:gd name="connsiteY57" fmla="*/ 168247 h 918356"/>
              <a:gd name="connsiteX58" fmla="*/ 8715976 w 9517857"/>
              <a:gd name="connsiteY58" fmla="*/ 178374 h 918356"/>
              <a:gd name="connsiteX59" fmla="*/ 8778827 w 9517857"/>
              <a:gd name="connsiteY59" fmla="*/ 172936 h 918356"/>
              <a:gd name="connsiteX60" fmla="*/ 8855248 w 9517857"/>
              <a:gd name="connsiteY60" fmla="*/ 143149 h 918356"/>
              <a:gd name="connsiteX61" fmla="*/ 9010380 w 9517857"/>
              <a:gd name="connsiteY61" fmla="*/ 91891 h 918356"/>
              <a:gd name="connsiteX62" fmla="*/ 9110856 w 9517857"/>
              <a:gd name="connsiteY62" fmla="*/ 70997 h 918356"/>
              <a:gd name="connsiteX63" fmla="*/ 9268817 w 9517857"/>
              <a:gd name="connsiteY63" fmla="*/ 53082 h 918356"/>
              <a:gd name="connsiteX64" fmla="*/ 9316667 w 9517857"/>
              <a:gd name="connsiteY64" fmla="*/ 45047 h 918356"/>
              <a:gd name="connsiteX65" fmla="*/ 9428209 w 9517857"/>
              <a:gd name="connsiteY65" fmla="*/ 29923 h 918356"/>
              <a:gd name="connsiteX66" fmla="*/ 9488916 w 9517857"/>
              <a:gd name="connsiteY66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65449 w 9517857"/>
              <a:gd name="connsiteY50" fmla="*/ 258950 h 918356"/>
              <a:gd name="connsiteX51" fmla="*/ 7599285 w 9517857"/>
              <a:gd name="connsiteY51" fmla="*/ 266021 h 918356"/>
              <a:gd name="connsiteX52" fmla="*/ 7644411 w 9517857"/>
              <a:gd name="connsiteY52" fmla="*/ 258986 h 918356"/>
              <a:gd name="connsiteX53" fmla="*/ 7965805 w 9517857"/>
              <a:gd name="connsiteY53" fmla="*/ 200355 h 918356"/>
              <a:gd name="connsiteX54" fmla="*/ 8147401 w 9517857"/>
              <a:gd name="connsiteY54" fmla="*/ 205617 h 918356"/>
              <a:gd name="connsiteX55" fmla="*/ 8256033 w 9517857"/>
              <a:gd name="connsiteY55" fmla="*/ 193713 h 918356"/>
              <a:gd name="connsiteX56" fmla="*/ 8614948 w 9517857"/>
              <a:gd name="connsiteY56" fmla="*/ 168247 h 918356"/>
              <a:gd name="connsiteX57" fmla="*/ 8715976 w 9517857"/>
              <a:gd name="connsiteY57" fmla="*/ 178374 h 918356"/>
              <a:gd name="connsiteX58" fmla="*/ 8778827 w 9517857"/>
              <a:gd name="connsiteY58" fmla="*/ 172936 h 918356"/>
              <a:gd name="connsiteX59" fmla="*/ 8855248 w 9517857"/>
              <a:gd name="connsiteY59" fmla="*/ 143149 h 918356"/>
              <a:gd name="connsiteX60" fmla="*/ 9010380 w 9517857"/>
              <a:gd name="connsiteY60" fmla="*/ 91891 h 918356"/>
              <a:gd name="connsiteX61" fmla="*/ 9110856 w 9517857"/>
              <a:gd name="connsiteY61" fmla="*/ 70997 h 918356"/>
              <a:gd name="connsiteX62" fmla="*/ 9268817 w 9517857"/>
              <a:gd name="connsiteY62" fmla="*/ 53082 h 918356"/>
              <a:gd name="connsiteX63" fmla="*/ 9316667 w 9517857"/>
              <a:gd name="connsiteY63" fmla="*/ 45047 h 918356"/>
              <a:gd name="connsiteX64" fmla="*/ 9428209 w 9517857"/>
              <a:gd name="connsiteY64" fmla="*/ 29923 h 918356"/>
              <a:gd name="connsiteX65" fmla="*/ 9488916 w 9517857"/>
              <a:gd name="connsiteY65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48353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633497 w 9517857"/>
              <a:gd name="connsiteY45" fmla="*/ 172250 h 918356"/>
              <a:gd name="connsiteX46" fmla="*/ 6736227 w 9517857"/>
              <a:gd name="connsiteY46" fmla="*/ 173216 h 918356"/>
              <a:gd name="connsiteX47" fmla="*/ 6977218 w 9517857"/>
              <a:gd name="connsiteY47" fmla="*/ 184289 h 918356"/>
              <a:gd name="connsiteX48" fmla="*/ 7065221 w 9517857"/>
              <a:gd name="connsiteY48" fmla="*/ 227531 h 918356"/>
              <a:gd name="connsiteX49" fmla="*/ 7358195 w 9517857"/>
              <a:gd name="connsiteY49" fmla="*/ 251740 h 918356"/>
              <a:gd name="connsiteX50" fmla="*/ 7599285 w 9517857"/>
              <a:gd name="connsiteY50" fmla="*/ 266021 h 918356"/>
              <a:gd name="connsiteX51" fmla="*/ 7644411 w 9517857"/>
              <a:gd name="connsiteY51" fmla="*/ 258986 h 918356"/>
              <a:gd name="connsiteX52" fmla="*/ 7965805 w 9517857"/>
              <a:gd name="connsiteY52" fmla="*/ 200355 h 918356"/>
              <a:gd name="connsiteX53" fmla="*/ 8147401 w 9517857"/>
              <a:gd name="connsiteY53" fmla="*/ 205617 h 918356"/>
              <a:gd name="connsiteX54" fmla="*/ 8256033 w 9517857"/>
              <a:gd name="connsiteY54" fmla="*/ 193713 h 918356"/>
              <a:gd name="connsiteX55" fmla="*/ 8614948 w 9517857"/>
              <a:gd name="connsiteY55" fmla="*/ 168247 h 918356"/>
              <a:gd name="connsiteX56" fmla="*/ 8715976 w 9517857"/>
              <a:gd name="connsiteY56" fmla="*/ 178374 h 918356"/>
              <a:gd name="connsiteX57" fmla="*/ 8778827 w 9517857"/>
              <a:gd name="connsiteY57" fmla="*/ 172936 h 918356"/>
              <a:gd name="connsiteX58" fmla="*/ 8855248 w 9517857"/>
              <a:gd name="connsiteY58" fmla="*/ 143149 h 918356"/>
              <a:gd name="connsiteX59" fmla="*/ 9010380 w 9517857"/>
              <a:gd name="connsiteY59" fmla="*/ 91891 h 918356"/>
              <a:gd name="connsiteX60" fmla="*/ 9110856 w 9517857"/>
              <a:gd name="connsiteY60" fmla="*/ 70997 h 918356"/>
              <a:gd name="connsiteX61" fmla="*/ 9268817 w 9517857"/>
              <a:gd name="connsiteY61" fmla="*/ 53082 h 918356"/>
              <a:gd name="connsiteX62" fmla="*/ 9316667 w 9517857"/>
              <a:gd name="connsiteY62" fmla="*/ 45047 h 918356"/>
              <a:gd name="connsiteX63" fmla="*/ 9428209 w 9517857"/>
              <a:gd name="connsiteY63" fmla="*/ 29923 h 918356"/>
              <a:gd name="connsiteX64" fmla="*/ 9488916 w 9517857"/>
              <a:gd name="connsiteY64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060397 w 9517857"/>
              <a:gd name="connsiteY34" fmla="*/ 263688 h 918356"/>
              <a:gd name="connsiteX35" fmla="*/ 5252996 w 9517857"/>
              <a:gd name="connsiteY35" fmla="*/ 270655 h 918356"/>
              <a:gd name="connsiteX36" fmla="*/ 5358056 w 9517857"/>
              <a:gd name="connsiteY36" fmla="*/ 247248 h 918356"/>
              <a:gd name="connsiteX37" fmla="*/ 5426496 w 9517857"/>
              <a:gd name="connsiteY37" fmla="*/ 235142 h 918356"/>
              <a:gd name="connsiteX38" fmla="*/ 5497161 w 9517857"/>
              <a:gd name="connsiteY38" fmla="*/ 228808 h 918356"/>
              <a:gd name="connsiteX39" fmla="*/ 5826043 w 9517857"/>
              <a:gd name="connsiteY39" fmla="*/ 148073 h 918356"/>
              <a:gd name="connsiteX40" fmla="*/ 6007627 w 9517857"/>
              <a:gd name="connsiteY40" fmla="*/ 147126 h 918356"/>
              <a:gd name="connsiteX41" fmla="*/ 6194152 w 9517857"/>
              <a:gd name="connsiteY41" fmla="*/ 151772 h 918356"/>
              <a:gd name="connsiteX42" fmla="*/ 6281379 w 9517857"/>
              <a:gd name="connsiteY42" fmla="*/ 181626 h 918356"/>
              <a:gd name="connsiteX43" fmla="*/ 6489033 w 9517857"/>
              <a:gd name="connsiteY43" fmla="*/ 167648 h 918356"/>
              <a:gd name="connsiteX44" fmla="*/ 6544700 w 9517857"/>
              <a:gd name="connsiteY44" fmla="*/ 167161 h 918356"/>
              <a:gd name="connsiteX45" fmla="*/ 6736227 w 9517857"/>
              <a:gd name="connsiteY45" fmla="*/ 173216 h 918356"/>
              <a:gd name="connsiteX46" fmla="*/ 6977218 w 9517857"/>
              <a:gd name="connsiteY46" fmla="*/ 184289 h 918356"/>
              <a:gd name="connsiteX47" fmla="*/ 7065221 w 9517857"/>
              <a:gd name="connsiteY47" fmla="*/ 227531 h 918356"/>
              <a:gd name="connsiteX48" fmla="*/ 7358195 w 9517857"/>
              <a:gd name="connsiteY48" fmla="*/ 251740 h 918356"/>
              <a:gd name="connsiteX49" fmla="*/ 7599285 w 9517857"/>
              <a:gd name="connsiteY49" fmla="*/ 266021 h 918356"/>
              <a:gd name="connsiteX50" fmla="*/ 7644411 w 9517857"/>
              <a:gd name="connsiteY50" fmla="*/ 258986 h 918356"/>
              <a:gd name="connsiteX51" fmla="*/ 7965805 w 9517857"/>
              <a:gd name="connsiteY51" fmla="*/ 200355 h 918356"/>
              <a:gd name="connsiteX52" fmla="*/ 8147401 w 9517857"/>
              <a:gd name="connsiteY52" fmla="*/ 205617 h 918356"/>
              <a:gd name="connsiteX53" fmla="*/ 8256033 w 9517857"/>
              <a:gd name="connsiteY53" fmla="*/ 193713 h 918356"/>
              <a:gd name="connsiteX54" fmla="*/ 8614948 w 9517857"/>
              <a:gd name="connsiteY54" fmla="*/ 168247 h 918356"/>
              <a:gd name="connsiteX55" fmla="*/ 8715976 w 9517857"/>
              <a:gd name="connsiteY55" fmla="*/ 178374 h 918356"/>
              <a:gd name="connsiteX56" fmla="*/ 8778827 w 9517857"/>
              <a:gd name="connsiteY56" fmla="*/ 172936 h 918356"/>
              <a:gd name="connsiteX57" fmla="*/ 8855248 w 9517857"/>
              <a:gd name="connsiteY57" fmla="*/ 143149 h 918356"/>
              <a:gd name="connsiteX58" fmla="*/ 9010380 w 9517857"/>
              <a:gd name="connsiteY58" fmla="*/ 91891 h 918356"/>
              <a:gd name="connsiteX59" fmla="*/ 9110856 w 9517857"/>
              <a:gd name="connsiteY59" fmla="*/ 70997 h 918356"/>
              <a:gd name="connsiteX60" fmla="*/ 9268817 w 9517857"/>
              <a:gd name="connsiteY60" fmla="*/ 53082 h 918356"/>
              <a:gd name="connsiteX61" fmla="*/ 9316667 w 9517857"/>
              <a:gd name="connsiteY61" fmla="*/ 45047 h 918356"/>
              <a:gd name="connsiteX62" fmla="*/ 9428209 w 9517857"/>
              <a:gd name="connsiteY62" fmla="*/ 29923 h 918356"/>
              <a:gd name="connsiteX63" fmla="*/ 9488916 w 9517857"/>
              <a:gd name="connsiteY63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  <a:gd name="connsiteX0" fmla="*/ 9488916 w 9517857"/>
              <a:gd name="connsiteY0" fmla="*/ 0 h 918356"/>
              <a:gd name="connsiteX1" fmla="*/ 9517857 w 9517857"/>
              <a:gd name="connsiteY1" fmla="*/ 12 h 918356"/>
              <a:gd name="connsiteX2" fmla="*/ 9517857 w 9517857"/>
              <a:gd name="connsiteY2" fmla="*/ 918356 h 918356"/>
              <a:gd name="connsiteX3" fmla="*/ 14604 w 9517857"/>
              <a:gd name="connsiteY3" fmla="*/ 918356 h 918356"/>
              <a:gd name="connsiteX4" fmla="*/ 12841 w 9517857"/>
              <a:gd name="connsiteY4" fmla="*/ 917763 h 918356"/>
              <a:gd name="connsiteX5" fmla="*/ 93 w 9517857"/>
              <a:gd name="connsiteY5" fmla="*/ 912471 h 918356"/>
              <a:gd name="connsiteX6" fmla="*/ 275005 w 9517857"/>
              <a:gd name="connsiteY6" fmla="*/ 823579 h 918356"/>
              <a:gd name="connsiteX7" fmla="*/ 587824 w 9517857"/>
              <a:gd name="connsiteY7" fmla="*/ 798195 h 918356"/>
              <a:gd name="connsiteX8" fmla="*/ 752936 w 9517857"/>
              <a:gd name="connsiteY8" fmla="*/ 742843 h 918356"/>
              <a:gd name="connsiteX9" fmla="*/ 855732 w 9517857"/>
              <a:gd name="connsiteY9" fmla="*/ 731068 h 918356"/>
              <a:gd name="connsiteX10" fmla="*/ 901402 w 9517857"/>
              <a:gd name="connsiteY10" fmla="*/ 729045 h 918356"/>
              <a:gd name="connsiteX11" fmla="*/ 930946 w 9517857"/>
              <a:gd name="connsiteY11" fmla="*/ 734046 h 918356"/>
              <a:gd name="connsiteX12" fmla="*/ 986250 w 9517857"/>
              <a:gd name="connsiteY12" fmla="*/ 713530 h 918356"/>
              <a:gd name="connsiteX13" fmla="*/ 1013752 w 9517857"/>
              <a:gd name="connsiteY13" fmla="*/ 713361 h 918356"/>
              <a:gd name="connsiteX14" fmla="*/ 1142754 w 9517857"/>
              <a:gd name="connsiteY14" fmla="*/ 725374 h 918356"/>
              <a:gd name="connsiteX15" fmla="*/ 1218120 w 9517857"/>
              <a:gd name="connsiteY15" fmla="*/ 713280 h 918356"/>
              <a:gd name="connsiteX16" fmla="*/ 1580688 w 9517857"/>
              <a:gd name="connsiteY16" fmla="*/ 693697 h 918356"/>
              <a:gd name="connsiteX17" fmla="*/ 2054652 w 9517857"/>
              <a:gd name="connsiteY17" fmla="*/ 656648 h 918356"/>
              <a:gd name="connsiteX18" fmla="*/ 2440292 w 9517857"/>
              <a:gd name="connsiteY18" fmla="*/ 593862 h 918356"/>
              <a:gd name="connsiteX19" fmla="*/ 2547829 w 9517857"/>
              <a:gd name="connsiteY19" fmla="*/ 566150 h 918356"/>
              <a:gd name="connsiteX20" fmla="*/ 2693698 w 9517857"/>
              <a:gd name="connsiteY20" fmla="*/ 560029 h 918356"/>
              <a:gd name="connsiteX21" fmla="*/ 2727306 w 9517857"/>
              <a:gd name="connsiteY21" fmla="*/ 550698 h 918356"/>
              <a:gd name="connsiteX22" fmla="*/ 3073635 w 9517857"/>
              <a:gd name="connsiteY22" fmla="*/ 491294 h 918356"/>
              <a:gd name="connsiteX23" fmla="*/ 3222071 w 9517857"/>
              <a:gd name="connsiteY23" fmla="*/ 470559 h 918356"/>
              <a:gd name="connsiteX24" fmla="*/ 3349632 w 9517857"/>
              <a:gd name="connsiteY24" fmla="*/ 432583 h 918356"/>
              <a:gd name="connsiteX25" fmla="*/ 3479593 w 9517857"/>
              <a:gd name="connsiteY25" fmla="*/ 390437 h 918356"/>
              <a:gd name="connsiteX26" fmla="*/ 3651428 w 9517857"/>
              <a:gd name="connsiteY26" fmla="*/ 361807 h 918356"/>
              <a:gd name="connsiteX27" fmla="*/ 3844133 w 9517857"/>
              <a:gd name="connsiteY27" fmla="*/ 360648 h 918356"/>
              <a:gd name="connsiteX28" fmla="*/ 3933803 w 9517857"/>
              <a:gd name="connsiteY28" fmla="*/ 357315 h 918356"/>
              <a:gd name="connsiteX29" fmla="*/ 4266740 w 9517857"/>
              <a:gd name="connsiteY29" fmla="*/ 361454 h 918356"/>
              <a:gd name="connsiteX30" fmla="*/ 4512664 w 9517857"/>
              <a:gd name="connsiteY30" fmla="*/ 319948 h 918356"/>
              <a:gd name="connsiteX31" fmla="*/ 4616423 w 9517857"/>
              <a:gd name="connsiteY31" fmla="*/ 290914 h 918356"/>
              <a:gd name="connsiteX32" fmla="*/ 4783273 w 9517857"/>
              <a:gd name="connsiteY32" fmla="*/ 248463 h 918356"/>
              <a:gd name="connsiteX33" fmla="*/ 4908371 w 9517857"/>
              <a:gd name="connsiteY33" fmla="*/ 243659 h 918356"/>
              <a:gd name="connsiteX34" fmla="*/ 5252996 w 9517857"/>
              <a:gd name="connsiteY34" fmla="*/ 270655 h 918356"/>
              <a:gd name="connsiteX35" fmla="*/ 5358056 w 9517857"/>
              <a:gd name="connsiteY35" fmla="*/ 247248 h 918356"/>
              <a:gd name="connsiteX36" fmla="*/ 5426496 w 9517857"/>
              <a:gd name="connsiteY36" fmla="*/ 235142 h 918356"/>
              <a:gd name="connsiteX37" fmla="*/ 5497161 w 9517857"/>
              <a:gd name="connsiteY37" fmla="*/ 228808 h 918356"/>
              <a:gd name="connsiteX38" fmla="*/ 5826043 w 9517857"/>
              <a:gd name="connsiteY38" fmla="*/ 148073 h 918356"/>
              <a:gd name="connsiteX39" fmla="*/ 6007627 w 9517857"/>
              <a:gd name="connsiteY39" fmla="*/ 147126 h 918356"/>
              <a:gd name="connsiteX40" fmla="*/ 6194152 w 9517857"/>
              <a:gd name="connsiteY40" fmla="*/ 151772 h 918356"/>
              <a:gd name="connsiteX41" fmla="*/ 6281379 w 9517857"/>
              <a:gd name="connsiteY41" fmla="*/ 181626 h 918356"/>
              <a:gd name="connsiteX42" fmla="*/ 6489033 w 9517857"/>
              <a:gd name="connsiteY42" fmla="*/ 167648 h 918356"/>
              <a:gd name="connsiteX43" fmla="*/ 6544700 w 9517857"/>
              <a:gd name="connsiteY43" fmla="*/ 167161 h 918356"/>
              <a:gd name="connsiteX44" fmla="*/ 6736227 w 9517857"/>
              <a:gd name="connsiteY44" fmla="*/ 173216 h 918356"/>
              <a:gd name="connsiteX45" fmla="*/ 6977218 w 9517857"/>
              <a:gd name="connsiteY45" fmla="*/ 184289 h 918356"/>
              <a:gd name="connsiteX46" fmla="*/ 7065221 w 9517857"/>
              <a:gd name="connsiteY46" fmla="*/ 227531 h 918356"/>
              <a:gd name="connsiteX47" fmla="*/ 7358195 w 9517857"/>
              <a:gd name="connsiteY47" fmla="*/ 251740 h 918356"/>
              <a:gd name="connsiteX48" fmla="*/ 7599285 w 9517857"/>
              <a:gd name="connsiteY48" fmla="*/ 266021 h 918356"/>
              <a:gd name="connsiteX49" fmla="*/ 7644411 w 9517857"/>
              <a:gd name="connsiteY49" fmla="*/ 258986 h 918356"/>
              <a:gd name="connsiteX50" fmla="*/ 7965805 w 9517857"/>
              <a:gd name="connsiteY50" fmla="*/ 200355 h 918356"/>
              <a:gd name="connsiteX51" fmla="*/ 8147401 w 9517857"/>
              <a:gd name="connsiteY51" fmla="*/ 205617 h 918356"/>
              <a:gd name="connsiteX52" fmla="*/ 8256033 w 9517857"/>
              <a:gd name="connsiteY52" fmla="*/ 193713 h 918356"/>
              <a:gd name="connsiteX53" fmla="*/ 8614948 w 9517857"/>
              <a:gd name="connsiteY53" fmla="*/ 168247 h 918356"/>
              <a:gd name="connsiteX54" fmla="*/ 8715976 w 9517857"/>
              <a:gd name="connsiteY54" fmla="*/ 178374 h 918356"/>
              <a:gd name="connsiteX55" fmla="*/ 8778827 w 9517857"/>
              <a:gd name="connsiteY55" fmla="*/ 172936 h 918356"/>
              <a:gd name="connsiteX56" fmla="*/ 8855248 w 9517857"/>
              <a:gd name="connsiteY56" fmla="*/ 143149 h 918356"/>
              <a:gd name="connsiteX57" fmla="*/ 9010380 w 9517857"/>
              <a:gd name="connsiteY57" fmla="*/ 91891 h 918356"/>
              <a:gd name="connsiteX58" fmla="*/ 9110856 w 9517857"/>
              <a:gd name="connsiteY58" fmla="*/ 70997 h 918356"/>
              <a:gd name="connsiteX59" fmla="*/ 9268817 w 9517857"/>
              <a:gd name="connsiteY59" fmla="*/ 53082 h 918356"/>
              <a:gd name="connsiteX60" fmla="*/ 9316667 w 9517857"/>
              <a:gd name="connsiteY60" fmla="*/ 45047 h 918356"/>
              <a:gd name="connsiteX61" fmla="*/ 9428209 w 9517857"/>
              <a:gd name="connsiteY61" fmla="*/ 29923 h 918356"/>
              <a:gd name="connsiteX62" fmla="*/ 9488916 w 9517857"/>
              <a:gd name="connsiteY62" fmla="*/ 0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517857" h="918356">
                <a:moveTo>
                  <a:pt x="9488916" y="0"/>
                </a:moveTo>
                <a:cubicBezTo>
                  <a:pt x="9488916" y="4"/>
                  <a:pt x="9517857" y="8"/>
                  <a:pt x="9517857" y="12"/>
                </a:cubicBez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43787" y="896774"/>
                  <a:pt x="165164" y="876200"/>
                  <a:pt x="275005" y="823579"/>
                </a:cubicBezTo>
                <a:cubicBezTo>
                  <a:pt x="303983" y="822437"/>
                  <a:pt x="463362" y="797521"/>
                  <a:pt x="587824" y="798195"/>
                </a:cubicBezTo>
                <a:cubicBezTo>
                  <a:pt x="671820" y="782014"/>
                  <a:pt x="709249" y="756211"/>
                  <a:pt x="752936" y="742843"/>
                </a:cubicBezTo>
                <a:cubicBezTo>
                  <a:pt x="753143" y="742108"/>
                  <a:pt x="855524" y="731802"/>
                  <a:pt x="855732" y="731068"/>
                </a:cubicBezTo>
                <a:lnTo>
                  <a:pt x="901402" y="72904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142754" y="725374"/>
                </a:lnTo>
                <a:cubicBezTo>
                  <a:pt x="1161934" y="741488"/>
                  <a:pt x="1192998" y="730741"/>
                  <a:pt x="1218120" y="713280"/>
                </a:cubicBezTo>
                <a:cubicBezTo>
                  <a:pt x="1288137" y="728145"/>
                  <a:pt x="1441266" y="703136"/>
                  <a:pt x="1580688" y="693697"/>
                </a:cubicBezTo>
                <a:cubicBezTo>
                  <a:pt x="1690220" y="687940"/>
                  <a:pt x="1953329" y="686327"/>
                  <a:pt x="2054652" y="656648"/>
                </a:cubicBezTo>
                <a:cubicBezTo>
                  <a:pt x="2197919" y="640009"/>
                  <a:pt x="2242213" y="602231"/>
                  <a:pt x="2440292" y="593862"/>
                </a:cubicBezTo>
                <a:cubicBezTo>
                  <a:pt x="2498054" y="570795"/>
                  <a:pt x="2487814" y="582373"/>
                  <a:pt x="2547829" y="566150"/>
                </a:cubicBezTo>
                <a:cubicBezTo>
                  <a:pt x="2590063" y="560511"/>
                  <a:pt x="2663785" y="562604"/>
                  <a:pt x="2693698" y="560029"/>
                </a:cubicBezTo>
                <a:lnTo>
                  <a:pt x="2727306" y="550698"/>
                </a:lnTo>
                <a:cubicBezTo>
                  <a:pt x="2848692" y="554400"/>
                  <a:pt x="2958192" y="511095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68071" y="460774"/>
                  <a:pt x="3306712" y="445937"/>
                  <a:pt x="3349632" y="432583"/>
                </a:cubicBezTo>
                <a:cubicBezTo>
                  <a:pt x="3395846" y="408723"/>
                  <a:pt x="3413121" y="424108"/>
                  <a:pt x="3479593" y="390437"/>
                </a:cubicBezTo>
                <a:cubicBezTo>
                  <a:pt x="3529028" y="395323"/>
                  <a:pt x="3558345" y="374635"/>
                  <a:pt x="3651428" y="361807"/>
                </a:cubicBezTo>
                <a:cubicBezTo>
                  <a:pt x="3712185" y="356842"/>
                  <a:pt x="3797071" y="361397"/>
                  <a:pt x="3844133" y="360648"/>
                </a:cubicBezTo>
                <a:cubicBezTo>
                  <a:pt x="3874763" y="358421"/>
                  <a:pt x="3894424" y="355381"/>
                  <a:pt x="3933803" y="357315"/>
                </a:cubicBezTo>
                <a:cubicBezTo>
                  <a:pt x="4070513" y="389944"/>
                  <a:pt x="4159924" y="363190"/>
                  <a:pt x="4266740" y="361454"/>
                </a:cubicBezTo>
                <a:cubicBezTo>
                  <a:pt x="4363217" y="355226"/>
                  <a:pt x="4418727" y="331705"/>
                  <a:pt x="4512664" y="319948"/>
                </a:cubicBezTo>
                <a:cubicBezTo>
                  <a:pt x="4570011" y="315138"/>
                  <a:pt x="4557768" y="315381"/>
                  <a:pt x="4616423" y="290914"/>
                </a:cubicBezTo>
                <a:cubicBezTo>
                  <a:pt x="4661524" y="279000"/>
                  <a:pt x="4734615" y="256339"/>
                  <a:pt x="4783273" y="248463"/>
                </a:cubicBezTo>
                <a:cubicBezTo>
                  <a:pt x="4821293" y="243604"/>
                  <a:pt x="4827846" y="257317"/>
                  <a:pt x="4908371" y="243659"/>
                </a:cubicBezTo>
                <a:cubicBezTo>
                  <a:pt x="4986658" y="247358"/>
                  <a:pt x="5178049" y="283488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08968" y="179307"/>
                  <a:pt x="5723211" y="165860"/>
                  <a:pt x="5826043" y="148073"/>
                </a:cubicBezTo>
                <a:cubicBezTo>
                  <a:pt x="5943127" y="133166"/>
                  <a:pt x="5887129" y="193078"/>
                  <a:pt x="6007627" y="147126"/>
                </a:cubicBezTo>
                <a:cubicBezTo>
                  <a:pt x="6068978" y="147742"/>
                  <a:pt x="6148527" y="146022"/>
                  <a:pt x="6194152" y="151772"/>
                </a:cubicBezTo>
                <a:cubicBezTo>
                  <a:pt x="6222009" y="167972"/>
                  <a:pt x="6263706" y="156680"/>
                  <a:pt x="6281379" y="181626"/>
                </a:cubicBezTo>
                <a:cubicBezTo>
                  <a:pt x="6323773" y="183727"/>
                  <a:pt x="6445146" y="170059"/>
                  <a:pt x="6489033" y="167648"/>
                </a:cubicBezTo>
                <a:cubicBezTo>
                  <a:pt x="6545473" y="165758"/>
                  <a:pt x="6493438" y="156983"/>
                  <a:pt x="6544700" y="167161"/>
                </a:cubicBezTo>
                <a:cubicBezTo>
                  <a:pt x="6608542" y="169179"/>
                  <a:pt x="6633758" y="161125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1725" y="216289"/>
                  <a:pt x="7065221" y="227531"/>
                </a:cubicBezTo>
                <a:cubicBezTo>
                  <a:pt x="7128717" y="238773"/>
                  <a:pt x="7283197" y="241480"/>
                  <a:pt x="7358195" y="251740"/>
                </a:cubicBezTo>
                <a:cubicBezTo>
                  <a:pt x="7482863" y="251440"/>
                  <a:pt x="7483241" y="278242"/>
                  <a:pt x="7599285" y="266021"/>
                </a:cubicBezTo>
                <a:cubicBezTo>
                  <a:pt x="7611616" y="262940"/>
                  <a:pt x="7602325" y="281791"/>
                  <a:pt x="7644411" y="258986"/>
                </a:cubicBezTo>
                <a:cubicBezTo>
                  <a:pt x="7708470" y="261472"/>
                  <a:pt x="7881974" y="209250"/>
                  <a:pt x="7965805" y="200355"/>
                </a:cubicBezTo>
                <a:cubicBezTo>
                  <a:pt x="8039440" y="22368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33957" y="187485"/>
                  <a:pt x="8410522" y="174161"/>
                  <a:pt x="8614948" y="168247"/>
                </a:cubicBezTo>
                <a:cubicBezTo>
                  <a:pt x="8643157" y="17352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806309" y="165993"/>
                  <a:pt x="8813197" y="165802"/>
                  <a:pt x="8855248" y="143149"/>
                </a:cubicBezTo>
                <a:cubicBezTo>
                  <a:pt x="8915094" y="111285"/>
                  <a:pt x="8990027" y="124198"/>
                  <a:pt x="9010380" y="91891"/>
                </a:cubicBezTo>
                <a:cubicBezTo>
                  <a:pt x="9027103" y="89553"/>
                  <a:pt x="9092266" y="72386"/>
                  <a:pt x="9110856" y="70997"/>
                </a:cubicBezTo>
                <a:cubicBezTo>
                  <a:pt x="9153978" y="71359"/>
                  <a:pt x="9209809" y="53285"/>
                  <a:pt x="9268817" y="53082"/>
                </a:cubicBezTo>
                <a:cubicBezTo>
                  <a:pt x="9279136" y="58888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lnTo>
                  <a:pt x="9488916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501A2-DCED-756E-E7BF-C15ACAC6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71" y="908471"/>
            <a:ext cx="10287000" cy="767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THANK YOU!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D6D52809-E2D4-24D1-AE72-44C8E7E04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2766" y="2254762"/>
            <a:ext cx="4069838" cy="406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3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52C7-ED04-0000-D37C-A5E7908D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16" y="193167"/>
            <a:ext cx="9493249" cy="988187"/>
          </a:xfrm>
        </p:spPr>
        <p:txBody>
          <a:bodyPr>
            <a:normAutofit/>
          </a:bodyPr>
          <a:lstStyle/>
          <a:p>
            <a:r>
              <a:rPr lang="es-AR"/>
              <a:t>IMPROVEMENTS </a:t>
            </a:r>
          </a:p>
        </p:txBody>
      </p:sp>
      <p:pic>
        <p:nvPicPr>
          <p:cNvPr id="5" name="Picture 4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44142428-5871-A4E1-2732-2F757253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80" y="2169541"/>
            <a:ext cx="5555450" cy="3651084"/>
          </a:xfrm>
          <a:prstGeom prst="rect">
            <a:avLst/>
          </a:prstGeom>
        </p:spPr>
      </p:pic>
      <p:pic>
        <p:nvPicPr>
          <p:cNvPr id="7" name="Picture 6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7151F2FE-67DD-006F-DDD8-6E7484635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118"/>
            <a:ext cx="5861304" cy="36510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907E297-8B58-5EAA-EF70-4085F0C1A5B1}"/>
              </a:ext>
            </a:extLst>
          </p:cNvPr>
          <p:cNvSpPr txBox="1">
            <a:spLocks/>
          </p:cNvSpPr>
          <p:nvPr/>
        </p:nvSpPr>
        <p:spPr>
          <a:xfrm>
            <a:off x="1828800" y="1191835"/>
            <a:ext cx="2203704" cy="988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BEFORE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93075F-FB8B-8284-5CF3-DC64AC09FB21}"/>
              </a:ext>
            </a:extLst>
          </p:cNvPr>
          <p:cNvSpPr txBox="1">
            <a:spLocks/>
          </p:cNvSpPr>
          <p:nvPr/>
        </p:nvSpPr>
        <p:spPr>
          <a:xfrm>
            <a:off x="8312423" y="1181354"/>
            <a:ext cx="2203704" cy="988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AFTER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5E3E1B-050F-98E2-4679-E26D00CBD61E}"/>
              </a:ext>
            </a:extLst>
          </p:cNvPr>
          <p:cNvSpPr/>
          <p:nvPr/>
        </p:nvSpPr>
        <p:spPr>
          <a:xfrm>
            <a:off x="7117651" y="2209064"/>
            <a:ext cx="783336" cy="6365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352F4-79FE-570B-9084-71C4DD0D2E6C}"/>
              </a:ext>
            </a:extLst>
          </p:cNvPr>
          <p:cNvSpPr/>
          <p:nvPr/>
        </p:nvSpPr>
        <p:spPr>
          <a:xfrm>
            <a:off x="7431977" y="3026664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B392AC-2371-E9CC-3033-B12D52A7E503}"/>
              </a:ext>
            </a:extLst>
          </p:cNvPr>
          <p:cNvSpPr/>
          <p:nvPr/>
        </p:nvSpPr>
        <p:spPr>
          <a:xfrm>
            <a:off x="8038045" y="2209064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309860-D965-C76A-4C1E-1827809AC410}"/>
              </a:ext>
            </a:extLst>
          </p:cNvPr>
          <p:cNvSpPr/>
          <p:nvPr/>
        </p:nvSpPr>
        <p:spPr>
          <a:xfrm>
            <a:off x="8813291" y="2209064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8990BF-5D6F-8369-0CE8-82CAB7158FDE}"/>
              </a:ext>
            </a:extLst>
          </p:cNvPr>
          <p:cNvSpPr/>
          <p:nvPr/>
        </p:nvSpPr>
        <p:spPr>
          <a:xfrm>
            <a:off x="9765602" y="2513326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CD6E76-4286-17A1-89EE-FDC8AD75C189}"/>
              </a:ext>
            </a:extLst>
          </p:cNvPr>
          <p:cNvSpPr/>
          <p:nvPr/>
        </p:nvSpPr>
        <p:spPr>
          <a:xfrm>
            <a:off x="10884891" y="2209064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7A03A9-6DC2-B91D-E617-5F74A125CDC7}"/>
              </a:ext>
            </a:extLst>
          </p:cNvPr>
          <p:cNvSpPr/>
          <p:nvPr/>
        </p:nvSpPr>
        <p:spPr>
          <a:xfrm>
            <a:off x="10561029" y="2696946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A4F0DF-2EF2-8656-636A-3FC41B6B3054}"/>
              </a:ext>
            </a:extLst>
          </p:cNvPr>
          <p:cNvSpPr/>
          <p:nvPr/>
        </p:nvSpPr>
        <p:spPr>
          <a:xfrm>
            <a:off x="6676499" y="3353782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430689-2A28-4B7B-6F8E-5B862D8361C7}"/>
              </a:ext>
            </a:extLst>
          </p:cNvPr>
          <p:cNvSpPr/>
          <p:nvPr/>
        </p:nvSpPr>
        <p:spPr>
          <a:xfrm>
            <a:off x="8608314" y="3581450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5D8EE7-A88E-8809-FF23-F3B7F322A462}"/>
              </a:ext>
            </a:extLst>
          </p:cNvPr>
          <p:cNvSpPr/>
          <p:nvPr/>
        </p:nvSpPr>
        <p:spPr>
          <a:xfrm>
            <a:off x="9611018" y="3848783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2694CF-7A54-C5E0-BEAA-A9C36659D7B8}"/>
              </a:ext>
            </a:extLst>
          </p:cNvPr>
          <p:cNvSpPr/>
          <p:nvPr/>
        </p:nvSpPr>
        <p:spPr>
          <a:xfrm>
            <a:off x="9970390" y="5093589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CDB20C-EC40-B0C5-E32E-1E40CE4634BB}"/>
              </a:ext>
            </a:extLst>
          </p:cNvPr>
          <p:cNvSpPr/>
          <p:nvPr/>
        </p:nvSpPr>
        <p:spPr>
          <a:xfrm>
            <a:off x="11198790" y="3995083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00ACD0-C156-6574-6FE0-4AE45F2610B3}"/>
              </a:ext>
            </a:extLst>
          </p:cNvPr>
          <p:cNvSpPr/>
          <p:nvPr/>
        </p:nvSpPr>
        <p:spPr>
          <a:xfrm>
            <a:off x="8952357" y="4248960"/>
            <a:ext cx="688086" cy="507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0236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71716D02-72C5-4234-BE0B-CCF759208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30">
            <a:extLst>
              <a:ext uri="{FF2B5EF4-FFF2-40B4-BE49-F238E27FC236}">
                <a16:creationId xmlns:a16="http://schemas.microsoft.com/office/drawing/2014/main" id="{C539EAAB-0A80-4D44-AC4C-36C96AD0F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5028387"/>
            <a:ext cx="9749307" cy="1829613"/>
          </a:xfrm>
          <a:custGeom>
            <a:avLst/>
            <a:gdLst>
              <a:gd name="connsiteX0" fmla="*/ 0 w 9749307"/>
              <a:gd name="connsiteY0" fmla="*/ 1829613 h 1829613"/>
              <a:gd name="connsiteX1" fmla="*/ 120364 w 9749307"/>
              <a:gd name="connsiteY1" fmla="*/ 1798132 h 1829613"/>
              <a:gd name="connsiteX2" fmla="*/ 369345 w 9749307"/>
              <a:gd name="connsiteY2" fmla="*/ 1797384 h 1829613"/>
              <a:gd name="connsiteX3" fmla="*/ 545802 w 9749307"/>
              <a:gd name="connsiteY3" fmla="*/ 1765342 h 1829613"/>
              <a:gd name="connsiteX4" fmla="*/ 723374 w 9749307"/>
              <a:gd name="connsiteY4" fmla="*/ 1794078 h 1829613"/>
              <a:gd name="connsiteX5" fmla="*/ 853679 w 9749307"/>
              <a:gd name="connsiteY5" fmla="*/ 1787627 h 1829613"/>
              <a:gd name="connsiteX6" fmla="*/ 984406 w 9749307"/>
              <a:gd name="connsiteY6" fmla="*/ 1768925 h 1829613"/>
              <a:gd name="connsiteX7" fmla="*/ 1072771 w 9749307"/>
              <a:gd name="connsiteY7" fmla="*/ 1729439 h 1829613"/>
              <a:gd name="connsiteX8" fmla="*/ 1428840 w 9749307"/>
              <a:gd name="connsiteY8" fmla="*/ 1665162 h 1829613"/>
              <a:gd name="connsiteX9" fmla="*/ 1594460 w 9749307"/>
              <a:gd name="connsiteY9" fmla="*/ 1639927 h 1829613"/>
              <a:gd name="connsiteX10" fmla="*/ 1807280 w 9749307"/>
              <a:gd name="connsiteY10" fmla="*/ 1621261 h 1829613"/>
              <a:gd name="connsiteX11" fmla="*/ 2058789 w 9749307"/>
              <a:gd name="connsiteY11" fmla="*/ 1584927 h 1829613"/>
              <a:gd name="connsiteX12" fmla="*/ 2130028 w 9749307"/>
              <a:gd name="connsiteY12" fmla="*/ 1591050 h 1829613"/>
              <a:gd name="connsiteX13" fmla="*/ 2287163 w 9749307"/>
              <a:gd name="connsiteY13" fmla="*/ 1563184 h 1829613"/>
              <a:gd name="connsiteX14" fmla="*/ 2380561 w 9749307"/>
              <a:gd name="connsiteY14" fmla="*/ 1552156 h 1829613"/>
              <a:gd name="connsiteX15" fmla="*/ 2415079 w 9749307"/>
              <a:gd name="connsiteY15" fmla="*/ 1556835 h 1829613"/>
              <a:gd name="connsiteX16" fmla="*/ 2463935 w 9749307"/>
              <a:gd name="connsiteY16" fmla="*/ 1557407 h 1829613"/>
              <a:gd name="connsiteX17" fmla="*/ 2877127 w 9749307"/>
              <a:gd name="connsiteY17" fmla="*/ 1493056 h 1829613"/>
              <a:gd name="connsiteX18" fmla="*/ 2983539 w 9749307"/>
              <a:gd name="connsiteY18" fmla="*/ 1460643 h 1829613"/>
              <a:gd name="connsiteX19" fmla="*/ 3221417 w 9749307"/>
              <a:gd name="connsiteY19" fmla="*/ 1437828 h 1829613"/>
              <a:gd name="connsiteX20" fmla="*/ 3288314 w 9749307"/>
              <a:gd name="connsiteY20" fmla="*/ 1466528 h 1829613"/>
              <a:gd name="connsiteX21" fmla="*/ 3540435 w 9749307"/>
              <a:gd name="connsiteY21" fmla="*/ 1480735 h 1829613"/>
              <a:gd name="connsiteX22" fmla="*/ 3573746 w 9749307"/>
              <a:gd name="connsiteY22" fmla="*/ 1492590 h 1829613"/>
              <a:gd name="connsiteX23" fmla="*/ 3621749 w 9749307"/>
              <a:gd name="connsiteY23" fmla="*/ 1503397 h 1829613"/>
              <a:gd name="connsiteX24" fmla="*/ 3704759 w 9749307"/>
              <a:gd name="connsiteY24" fmla="*/ 1529094 h 1829613"/>
              <a:gd name="connsiteX25" fmla="*/ 3846892 w 9749307"/>
              <a:gd name="connsiteY25" fmla="*/ 1544553 h 1829613"/>
              <a:gd name="connsiteX26" fmla="*/ 3892853 w 9749307"/>
              <a:gd name="connsiteY26" fmla="*/ 1539545 h 1829613"/>
              <a:gd name="connsiteX27" fmla="*/ 4292830 w 9749307"/>
              <a:gd name="connsiteY27" fmla="*/ 1490154 h 1829613"/>
              <a:gd name="connsiteX28" fmla="*/ 4379140 w 9749307"/>
              <a:gd name="connsiteY28" fmla="*/ 1494963 h 1829613"/>
              <a:gd name="connsiteX29" fmla="*/ 4543524 w 9749307"/>
              <a:gd name="connsiteY29" fmla="*/ 1469099 h 1829613"/>
              <a:gd name="connsiteX30" fmla="*/ 4731220 w 9749307"/>
              <a:gd name="connsiteY30" fmla="*/ 1422705 h 1829613"/>
              <a:gd name="connsiteX31" fmla="*/ 5142871 w 9749307"/>
              <a:gd name="connsiteY31" fmla="*/ 1332546 h 1829613"/>
              <a:gd name="connsiteX32" fmla="*/ 5333957 w 9749307"/>
              <a:gd name="connsiteY32" fmla="*/ 1288716 h 1829613"/>
              <a:gd name="connsiteX33" fmla="*/ 5493044 w 9749307"/>
              <a:gd name="connsiteY33" fmla="*/ 1241878 h 1829613"/>
              <a:gd name="connsiteX34" fmla="*/ 5683482 w 9749307"/>
              <a:gd name="connsiteY34" fmla="*/ 1243683 h 1829613"/>
              <a:gd name="connsiteX35" fmla="*/ 5694097 w 9749307"/>
              <a:gd name="connsiteY35" fmla="*/ 1241529 h 1829613"/>
              <a:gd name="connsiteX36" fmla="*/ 5744570 w 9749307"/>
              <a:gd name="connsiteY36" fmla="*/ 1236409 h 1829613"/>
              <a:gd name="connsiteX37" fmla="*/ 5876806 w 9749307"/>
              <a:gd name="connsiteY37" fmla="*/ 1232109 h 1829613"/>
              <a:gd name="connsiteX38" fmla="*/ 5925587 w 9749307"/>
              <a:gd name="connsiteY38" fmla="*/ 1222848 h 1829613"/>
              <a:gd name="connsiteX39" fmla="*/ 6061486 w 9749307"/>
              <a:gd name="connsiteY39" fmla="*/ 1203506 h 1829613"/>
              <a:gd name="connsiteX40" fmla="*/ 6199605 w 9749307"/>
              <a:gd name="connsiteY40" fmla="*/ 1163731 h 1829613"/>
              <a:gd name="connsiteX41" fmla="*/ 6635237 w 9749307"/>
              <a:gd name="connsiteY41" fmla="*/ 1065375 h 1829613"/>
              <a:gd name="connsiteX42" fmla="*/ 6829138 w 9749307"/>
              <a:gd name="connsiteY42" fmla="*/ 999319 h 1829613"/>
              <a:gd name="connsiteX43" fmla="*/ 6968260 w 9749307"/>
              <a:gd name="connsiteY43" fmla="*/ 923431 h 1829613"/>
              <a:gd name="connsiteX44" fmla="*/ 7107361 w 9749307"/>
              <a:gd name="connsiteY44" fmla="*/ 826445 h 1829613"/>
              <a:gd name="connsiteX45" fmla="*/ 7368077 w 9749307"/>
              <a:gd name="connsiteY45" fmla="*/ 756787 h 1829613"/>
              <a:gd name="connsiteX46" fmla="*/ 7520301 w 9749307"/>
              <a:gd name="connsiteY46" fmla="*/ 701165 h 1829613"/>
              <a:gd name="connsiteX47" fmla="*/ 7781084 w 9749307"/>
              <a:gd name="connsiteY47" fmla="*/ 627287 h 1829613"/>
              <a:gd name="connsiteX48" fmla="*/ 8006125 w 9749307"/>
              <a:gd name="connsiteY48" fmla="*/ 538481 h 1829613"/>
              <a:gd name="connsiteX49" fmla="*/ 8202198 w 9749307"/>
              <a:gd name="connsiteY49" fmla="*/ 483404 h 1829613"/>
              <a:gd name="connsiteX50" fmla="*/ 8526195 w 9749307"/>
              <a:gd name="connsiteY50" fmla="*/ 306196 h 1829613"/>
              <a:gd name="connsiteX51" fmla="*/ 8754191 w 9749307"/>
              <a:gd name="connsiteY51" fmla="*/ 246214 h 1829613"/>
              <a:gd name="connsiteX52" fmla="*/ 8971443 w 9749307"/>
              <a:gd name="connsiteY52" fmla="*/ 191297 h 1829613"/>
              <a:gd name="connsiteX53" fmla="*/ 9214873 w 9749307"/>
              <a:gd name="connsiteY53" fmla="*/ 179650 h 1829613"/>
              <a:gd name="connsiteX54" fmla="*/ 9320093 w 9749307"/>
              <a:gd name="connsiteY54" fmla="*/ 132551 h 1829613"/>
              <a:gd name="connsiteX55" fmla="*/ 9626469 w 9749307"/>
              <a:gd name="connsiteY55" fmla="*/ 43901 h 1829613"/>
              <a:gd name="connsiteX56" fmla="*/ 9685189 w 9749307"/>
              <a:gd name="connsiteY56" fmla="*/ 28433 h 1829613"/>
              <a:gd name="connsiteX57" fmla="*/ 9749307 w 9749307"/>
              <a:gd name="connsiteY57" fmla="*/ 0 h 1829613"/>
              <a:gd name="connsiteX58" fmla="*/ 0 w 9749307"/>
              <a:gd name="connsiteY58" fmla="*/ 0 h 182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749307" h="1829613">
                <a:moveTo>
                  <a:pt x="0" y="1829613"/>
                </a:moveTo>
                <a:lnTo>
                  <a:pt x="120364" y="1798132"/>
                </a:lnTo>
                <a:cubicBezTo>
                  <a:pt x="188743" y="1794817"/>
                  <a:pt x="265931" y="1819739"/>
                  <a:pt x="369345" y="1797384"/>
                </a:cubicBezTo>
                <a:lnTo>
                  <a:pt x="545802" y="1765342"/>
                </a:lnTo>
                <a:lnTo>
                  <a:pt x="723374" y="1794078"/>
                </a:lnTo>
                <a:lnTo>
                  <a:pt x="853679" y="1787627"/>
                </a:lnTo>
                <a:lnTo>
                  <a:pt x="984406" y="1768925"/>
                </a:lnTo>
                <a:cubicBezTo>
                  <a:pt x="1013942" y="1757972"/>
                  <a:pt x="998700" y="1746733"/>
                  <a:pt x="1072771" y="1729439"/>
                </a:cubicBezTo>
                <a:cubicBezTo>
                  <a:pt x="1128697" y="1687453"/>
                  <a:pt x="1219145" y="1707149"/>
                  <a:pt x="1428840" y="1665162"/>
                </a:cubicBezTo>
                <a:cubicBezTo>
                  <a:pt x="1471463" y="1636849"/>
                  <a:pt x="1535495" y="1661816"/>
                  <a:pt x="1594460" y="1639927"/>
                </a:cubicBezTo>
                <a:cubicBezTo>
                  <a:pt x="1670730" y="1629056"/>
                  <a:pt x="1735597" y="1628730"/>
                  <a:pt x="1807280" y="1621261"/>
                </a:cubicBezTo>
                <a:cubicBezTo>
                  <a:pt x="1884669" y="1612095"/>
                  <a:pt x="2004997" y="1589961"/>
                  <a:pt x="2058789" y="1584927"/>
                </a:cubicBezTo>
                <a:cubicBezTo>
                  <a:pt x="2087778" y="1583233"/>
                  <a:pt x="2085690" y="1592619"/>
                  <a:pt x="2130028" y="1591050"/>
                </a:cubicBezTo>
                <a:cubicBezTo>
                  <a:pt x="2172065" y="1564334"/>
                  <a:pt x="2235154" y="1598270"/>
                  <a:pt x="2287163" y="1563184"/>
                </a:cubicBezTo>
                <a:cubicBezTo>
                  <a:pt x="2306534" y="1553425"/>
                  <a:pt x="2368017" y="1542492"/>
                  <a:pt x="2380561" y="1552156"/>
                </a:cubicBezTo>
                <a:cubicBezTo>
                  <a:pt x="2393570" y="1552292"/>
                  <a:pt x="2408179" y="1545243"/>
                  <a:pt x="2415079" y="1556835"/>
                </a:cubicBezTo>
                <a:cubicBezTo>
                  <a:pt x="2426044" y="1570278"/>
                  <a:pt x="2468907" y="1538138"/>
                  <a:pt x="2463935" y="1557407"/>
                </a:cubicBezTo>
                <a:cubicBezTo>
                  <a:pt x="2540943" y="1546776"/>
                  <a:pt x="2751407" y="1529134"/>
                  <a:pt x="2877127" y="1493056"/>
                </a:cubicBezTo>
                <a:lnTo>
                  <a:pt x="2983539" y="1460643"/>
                </a:lnTo>
                <a:cubicBezTo>
                  <a:pt x="3062831" y="1433086"/>
                  <a:pt x="3142124" y="1445432"/>
                  <a:pt x="3221417" y="1437828"/>
                </a:cubicBezTo>
                <a:cubicBezTo>
                  <a:pt x="3260370" y="1440458"/>
                  <a:pt x="3244451" y="1458775"/>
                  <a:pt x="3288314" y="1466528"/>
                </a:cubicBezTo>
                <a:cubicBezTo>
                  <a:pt x="3341483" y="1473679"/>
                  <a:pt x="3492863" y="1476391"/>
                  <a:pt x="3540435" y="1480735"/>
                </a:cubicBezTo>
                <a:cubicBezTo>
                  <a:pt x="3553221" y="1483599"/>
                  <a:pt x="3568604" y="1479714"/>
                  <a:pt x="3573746" y="1492590"/>
                </a:cubicBezTo>
                <a:cubicBezTo>
                  <a:pt x="3582620" y="1508139"/>
                  <a:pt x="3629386" y="1485450"/>
                  <a:pt x="3621749" y="1503397"/>
                </a:cubicBezTo>
                <a:cubicBezTo>
                  <a:pt x="3654922" y="1487879"/>
                  <a:pt x="3678307" y="1520558"/>
                  <a:pt x="3704759" y="1529094"/>
                </a:cubicBezTo>
                <a:lnTo>
                  <a:pt x="3846892" y="1544553"/>
                </a:lnTo>
                <a:cubicBezTo>
                  <a:pt x="3860044" y="1543688"/>
                  <a:pt x="3877646" y="1539104"/>
                  <a:pt x="3892853" y="1539545"/>
                </a:cubicBezTo>
                <a:cubicBezTo>
                  <a:pt x="4006297" y="1500549"/>
                  <a:pt x="4214810" y="1497318"/>
                  <a:pt x="4292830" y="1490154"/>
                </a:cubicBezTo>
                <a:lnTo>
                  <a:pt x="4379140" y="1494963"/>
                </a:lnTo>
                <a:lnTo>
                  <a:pt x="4543524" y="1469099"/>
                </a:lnTo>
                <a:cubicBezTo>
                  <a:pt x="4627798" y="1438498"/>
                  <a:pt x="4660404" y="1470273"/>
                  <a:pt x="4731220" y="1422705"/>
                </a:cubicBezTo>
                <a:cubicBezTo>
                  <a:pt x="4868436" y="1392653"/>
                  <a:pt x="4942083" y="1352622"/>
                  <a:pt x="5142871" y="1332546"/>
                </a:cubicBezTo>
                <a:cubicBezTo>
                  <a:pt x="5207391" y="1326094"/>
                  <a:pt x="5270260" y="1303326"/>
                  <a:pt x="5333957" y="1288716"/>
                </a:cubicBezTo>
                <a:lnTo>
                  <a:pt x="5493044" y="1241878"/>
                </a:lnTo>
                <a:cubicBezTo>
                  <a:pt x="5551299" y="1234373"/>
                  <a:pt x="5649974" y="1243741"/>
                  <a:pt x="5683482" y="1243683"/>
                </a:cubicBezTo>
                <a:lnTo>
                  <a:pt x="5694097" y="1241529"/>
                </a:lnTo>
                <a:lnTo>
                  <a:pt x="5744570" y="1236409"/>
                </a:lnTo>
                <a:cubicBezTo>
                  <a:pt x="5775022" y="1234839"/>
                  <a:pt x="5846635" y="1234369"/>
                  <a:pt x="5876806" y="1232109"/>
                </a:cubicBezTo>
                <a:cubicBezTo>
                  <a:pt x="5890046" y="1216276"/>
                  <a:pt x="5906849" y="1217029"/>
                  <a:pt x="5925587" y="1222848"/>
                </a:cubicBezTo>
                <a:cubicBezTo>
                  <a:pt x="5966308" y="1207614"/>
                  <a:pt x="6011531" y="1211446"/>
                  <a:pt x="6061486" y="1203506"/>
                </a:cubicBezTo>
                <a:cubicBezTo>
                  <a:pt x="6107086" y="1176468"/>
                  <a:pt x="6146272" y="1172334"/>
                  <a:pt x="6199605" y="1163731"/>
                </a:cubicBezTo>
                <a:cubicBezTo>
                  <a:pt x="6295231" y="1140709"/>
                  <a:pt x="6393399" y="1081970"/>
                  <a:pt x="6635237" y="1065375"/>
                </a:cubicBezTo>
                <a:cubicBezTo>
                  <a:pt x="6748173" y="1037320"/>
                  <a:pt x="6758363" y="1020909"/>
                  <a:pt x="6829138" y="999319"/>
                </a:cubicBezTo>
                <a:cubicBezTo>
                  <a:pt x="6811950" y="974250"/>
                  <a:pt x="6919606" y="945130"/>
                  <a:pt x="6968260" y="923431"/>
                </a:cubicBezTo>
                <a:cubicBezTo>
                  <a:pt x="6989140" y="940964"/>
                  <a:pt x="7070722" y="819243"/>
                  <a:pt x="7107361" y="826445"/>
                </a:cubicBezTo>
                <a:cubicBezTo>
                  <a:pt x="7118269" y="813456"/>
                  <a:pt x="7296641" y="801611"/>
                  <a:pt x="7368077" y="756787"/>
                </a:cubicBezTo>
                <a:cubicBezTo>
                  <a:pt x="7436899" y="735907"/>
                  <a:pt x="7457172" y="722748"/>
                  <a:pt x="7520301" y="701165"/>
                </a:cubicBezTo>
                <a:cubicBezTo>
                  <a:pt x="7565172" y="703381"/>
                  <a:pt x="7732101" y="609460"/>
                  <a:pt x="7781084" y="627287"/>
                </a:cubicBezTo>
                <a:cubicBezTo>
                  <a:pt x="7782744" y="603560"/>
                  <a:pt x="7997188" y="567541"/>
                  <a:pt x="8006125" y="538481"/>
                </a:cubicBezTo>
                <a:cubicBezTo>
                  <a:pt x="8076310" y="514499"/>
                  <a:pt x="8205038" y="496718"/>
                  <a:pt x="8202198" y="483404"/>
                </a:cubicBezTo>
                <a:cubicBezTo>
                  <a:pt x="8199358" y="470090"/>
                  <a:pt x="8427751" y="299283"/>
                  <a:pt x="8526195" y="306196"/>
                </a:cubicBezTo>
                <a:cubicBezTo>
                  <a:pt x="8611860" y="303091"/>
                  <a:pt x="8678192" y="266207"/>
                  <a:pt x="8754191" y="246214"/>
                </a:cubicBezTo>
                <a:cubicBezTo>
                  <a:pt x="8826609" y="227909"/>
                  <a:pt x="8786557" y="204614"/>
                  <a:pt x="8971443" y="191297"/>
                </a:cubicBezTo>
                <a:cubicBezTo>
                  <a:pt x="9019706" y="186623"/>
                  <a:pt x="9156764" y="189441"/>
                  <a:pt x="9214873" y="179650"/>
                </a:cubicBezTo>
                <a:lnTo>
                  <a:pt x="9320093" y="132551"/>
                </a:lnTo>
                <a:cubicBezTo>
                  <a:pt x="9388693" y="109926"/>
                  <a:pt x="9496201" y="105562"/>
                  <a:pt x="9626469" y="43901"/>
                </a:cubicBezTo>
                <a:cubicBezTo>
                  <a:pt x="9643876" y="42192"/>
                  <a:pt x="9663952" y="36451"/>
                  <a:pt x="9685189" y="28433"/>
                </a:cubicBezTo>
                <a:lnTo>
                  <a:pt x="9749307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32">
            <a:extLst>
              <a:ext uri="{FF2B5EF4-FFF2-40B4-BE49-F238E27FC236}">
                <a16:creationId xmlns:a16="http://schemas.microsoft.com/office/drawing/2014/main" id="{11D90678-D58B-42F7-8251-CD9B0CB53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610169">
            <a:off x="1375481" y="2931983"/>
            <a:ext cx="4738769" cy="3445680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34">
            <a:extLst>
              <a:ext uri="{FF2B5EF4-FFF2-40B4-BE49-F238E27FC236}">
                <a16:creationId xmlns:a16="http://schemas.microsoft.com/office/drawing/2014/main" id="{DA4ED994-8BFB-4812-A4B1-C71392A7A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610169">
            <a:off x="1476142" y="3040467"/>
            <a:ext cx="4537872" cy="3225002"/>
          </a:xfrm>
          <a:custGeom>
            <a:avLst/>
            <a:gdLst>
              <a:gd name="connsiteX0" fmla="*/ 153325 w 5333543"/>
              <a:gd name="connsiteY0" fmla="*/ 0 h 3386993"/>
              <a:gd name="connsiteX1" fmla="*/ 4281098 w 5333543"/>
              <a:gd name="connsiteY1" fmla="*/ 51930 h 3386993"/>
              <a:gd name="connsiteX2" fmla="*/ 5015797 w 5333543"/>
              <a:gd name="connsiteY2" fmla="*/ 51930 h 3386993"/>
              <a:gd name="connsiteX3" fmla="*/ 5015797 w 5333543"/>
              <a:gd name="connsiteY3" fmla="*/ 61173 h 3386993"/>
              <a:gd name="connsiteX4" fmla="*/ 5046350 w 5333543"/>
              <a:gd name="connsiteY4" fmla="*/ 61558 h 3386993"/>
              <a:gd name="connsiteX5" fmla="*/ 4999002 w 5333543"/>
              <a:gd name="connsiteY5" fmla="*/ 3187666 h 3386993"/>
              <a:gd name="connsiteX6" fmla="*/ 4953653 w 5333543"/>
              <a:gd name="connsiteY6" fmla="*/ 3386993 h 3386993"/>
              <a:gd name="connsiteX7" fmla="*/ 3193274 w 5333543"/>
              <a:gd name="connsiteY7" fmla="*/ 3359051 h 3386993"/>
              <a:gd name="connsiteX8" fmla="*/ 9008 w 5333543"/>
              <a:gd name="connsiteY8" fmla="*/ 3359051 h 3386993"/>
              <a:gd name="connsiteX9" fmla="*/ 9008 w 5333543"/>
              <a:gd name="connsiteY9" fmla="*/ 3266078 h 3386993"/>
              <a:gd name="connsiteX10" fmla="*/ 6485 w 5333543"/>
              <a:gd name="connsiteY10" fmla="*/ 3256945 h 3386993"/>
              <a:gd name="connsiteX11" fmla="*/ 7456 w 5333543"/>
              <a:gd name="connsiteY11" fmla="*/ 2970580 h 3386993"/>
              <a:gd name="connsiteX12" fmla="*/ 8927 w 5333543"/>
              <a:gd name="connsiteY12" fmla="*/ 2877353 h 3386993"/>
              <a:gd name="connsiteX13" fmla="*/ 9008 w 5333543"/>
              <a:gd name="connsiteY13" fmla="*/ 2870051 h 3386993"/>
              <a:gd name="connsiteX14" fmla="*/ 9008 w 5333543"/>
              <a:gd name="connsiteY14" fmla="*/ 2017268 h 3386993"/>
              <a:gd name="connsiteX15" fmla="*/ 14318 w 5333543"/>
              <a:gd name="connsiteY15" fmla="*/ 2017268 h 3386993"/>
              <a:gd name="connsiteX16" fmla="*/ 14343 w 5333543"/>
              <a:gd name="connsiteY16" fmla="*/ 2011550 h 3386993"/>
              <a:gd name="connsiteX17" fmla="*/ 28589 w 5333543"/>
              <a:gd name="connsiteY17" fmla="*/ 458817 h 3386993"/>
              <a:gd name="connsiteX18" fmla="*/ 31784 w 5333543"/>
              <a:gd name="connsiteY18" fmla="*/ 329914 h 3386993"/>
              <a:gd name="connsiteX19" fmla="*/ 31784 w 5333543"/>
              <a:gd name="connsiteY19" fmla="*/ 51930 h 3386993"/>
              <a:gd name="connsiteX20" fmla="*/ 42292 w 5333543"/>
              <a:gd name="connsiteY20" fmla="*/ 51930 h 3386993"/>
              <a:gd name="connsiteX21" fmla="*/ 43490 w 5333543"/>
              <a:gd name="connsiteY21" fmla="*/ 30061 h 3386993"/>
              <a:gd name="connsiteX22" fmla="*/ 153325 w 5333543"/>
              <a:gd name="connsiteY22" fmla="*/ 0 h 3386993"/>
              <a:gd name="connsiteX0" fmla="*/ 153325 w 5046350"/>
              <a:gd name="connsiteY0" fmla="*/ 0 h 3386993"/>
              <a:gd name="connsiteX1" fmla="*/ 4281098 w 5046350"/>
              <a:gd name="connsiteY1" fmla="*/ 51930 h 3386993"/>
              <a:gd name="connsiteX2" fmla="*/ 5015797 w 5046350"/>
              <a:gd name="connsiteY2" fmla="*/ 51930 h 3386993"/>
              <a:gd name="connsiteX3" fmla="*/ 5015797 w 5046350"/>
              <a:gd name="connsiteY3" fmla="*/ 61173 h 3386993"/>
              <a:gd name="connsiteX4" fmla="*/ 5046350 w 5046350"/>
              <a:gd name="connsiteY4" fmla="*/ 61558 h 3386993"/>
              <a:gd name="connsiteX5" fmla="*/ 4999002 w 5046350"/>
              <a:gd name="connsiteY5" fmla="*/ 3187666 h 3386993"/>
              <a:gd name="connsiteX6" fmla="*/ 4953653 w 5046350"/>
              <a:gd name="connsiteY6" fmla="*/ 3386993 h 3386993"/>
              <a:gd name="connsiteX7" fmla="*/ 3193274 w 5046350"/>
              <a:gd name="connsiteY7" fmla="*/ 3359051 h 3386993"/>
              <a:gd name="connsiteX8" fmla="*/ 9008 w 5046350"/>
              <a:gd name="connsiteY8" fmla="*/ 3359051 h 3386993"/>
              <a:gd name="connsiteX9" fmla="*/ 9008 w 5046350"/>
              <a:gd name="connsiteY9" fmla="*/ 3266078 h 3386993"/>
              <a:gd name="connsiteX10" fmla="*/ 6485 w 5046350"/>
              <a:gd name="connsiteY10" fmla="*/ 3256945 h 3386993"/>
              <a:gd name="connsiteX11" fmla="*/ 7456 w 5046350"/>
              <a:gd name="connsiteY11" fmla="*/ 2970580 h 3386993"/>
              <a:gd name="connsiteX12" fmla="*/ 8927 w 5046350"/>
              <a:gd name="connsiteY12" fmla="*/ 2877353 h 3386993"/>
              <a:gd name="connsiteX13" fmla="*/ 9008 w 5046350"/>
              <a:gd name="connsiteY13" fmla="*/ 2870051 h 3386993"/>
              <a:gd name="connsiteX14" fmla="*/ 9008 w 5046350"/>
              <a:gd name="connsiteY14" fmla="*/ 2017268 h 3386993"/>
              <a:gd name="connsiteX15" fmla="*/ 14318 w 5046350"/>
              <a:gd name="connsiteY15" fmla="*/ 2017268 h 3386993"/>
              <a:gd name="connsiteX16" fmla="*/ 14343 w 5046350"/>
              <a:gd name="connsiteY16" fmla="*/ 2011550 h 3386993"/>
              <a:gd name="connsiteX17" fmla="*/ 28589 w 5046350"/>
              <a:gd name="connsiteY17" fmla="*/ 458817 h 3386993"/>
              <a:gd name="connsiteX18" fmla="*/ 31784 w 5046350"/>
              <a:gd name="connsiteY18" fmla="*/ 329914 h 3386993"/>
              <a:gd name="connsiteX19" fmla="*/ 31784 w 5046350"/>
              <a:gd name="connsiteY19" fmla="*/ 51930 h 3386993"/>
              <a:gd name="connsiteX20" fmla="*/ 42292 w 5046350"/>
              <a:gd name="connsiteY20" fmla="*/ 51930 h 3386993"/>
              <a:gd name="connsiteX21" fmla="*/ 43490 w 5046350"/>
              <a:gd name="connsiteY21" fmla="*/ 30061 h 3386993"/>
              <a:gd name="connsiteX22" fmla="*/ 153325 w 5046350"/>
              <a:gd name="connsiteY22" fmla="*/ 0 h 3386993"/>
              <a:gd name="connsiteX0" fmla="*/ 153325 w 5046350"/>
              <a:gd name="connsiteY0" fmla="*/ 0 h 3386993"/>
              <a:gd name="connsiteX1" fmla="*/ 5015797 w 5046350"/>
              <a:gd name="connsiteY1" fmla="*/ 51930 h 3386993"/>
              <a:gd name="connsiteX2" fmla="*/ 5015797 w 5046350"/>
              <a:gd name="connsiteY2" fmla="*/ 61173 h 3386993"/>
              <a:gd name="connsiteX3" fmla="*/ 5046350 w 5046350"/>
              <a:gd name="connsiteY3" fmla="*/ 61558 h 3386993"/>
              <a:gd name="connsiteX4" fmla="*/ 4999002 w 5046350"/>
              <a:gd name="connsiteY4" fmla="*/ 3187666 h 3386993"/>
              <a:gd name="connsiteX5" fmla="*/ 4953653 w 5046350"/>
              <a:gd name="connsiteY5" fmla="*/ 3386993 h 3386993"/>
              <a:gd name="connsiteX6" fmla="*/ 3193274 w 5046350"/>
              <a:gd name="connsiteY6" fmla="*/ 3359051 h 3386993"/>
              <a:gd name="connsiteX7" fmla="*/ 9008 w 5046350"/>
              <a:gd name="connsiteY7" fmla="*/ 3359051 h 3386993"/>
              <a:gd name="connsiteX8" fmla="*/ 9008 w 5046350"/>
              <a:gd name="connsiteY8" fmla="*/ 3266078 h 3386993"/>
              <a:gd name="connsiteX9" fmla="*/ 6485 w 5046350"/>
              <a:gd name="connsiteY9" fmla="*/ 3256945 h 3386993"/>
              <a:gd name="connsiteX10" fmla="*/ 7456 w 5046350"/>
              <a:gd name="connsiteY10" fmla="*/ 2970580 h 3386993"/>
              <a:gd name="connsiteX11" fmla="*/ 8927 w 5046350"/>
              <a:gd name="connsiteY11" fmla="*/ 2877353 h 3386993"/>
              <a:gd name="connsiteX12" fmla="*/ 9008 w 5046350"/>
              <a:gd name="connsiteY12" fmla="*/ 2870051 h 3386993"/>
              <a:gd name="connsiteX13" fmla="*/ 9008 w 5046350"/>
              <a:gd name="connsiteY13" fmla="*/ 2017268 h 3386993"/>
              <a:gd name="connsiteX14" fmla="*/ 14318 w 5046350"/>
              <a:gd name="connsiteY14" fmla="*/ 2017268 h 3386993"/>
              <a:gd name="connsiteX15" fmla="*/ 14343 w 5046350"/>
              <a:gd name="connsiteY15" fmla="*/ 2011550 h 3386993"/>
              <a:gd name="connsiteX16" fmla="*/ 28589 w 5046350"/>
              <a:gd name="connsiteY16" fmla="*/ 458817 h 3386993"/>
              <a:gd name="connsiteX17" fmla="*/ 31784 w 5046350"/>
              <a:gd name="connsiteY17" fmla="*/ 329914 h 3386993"/>
              <a:gd name="connsiteX18" fmla="*/ 31784 w 5046350"/>
              <a:gd name="connsiteY18" fmla="*/ 51930 h 3386993"/>
              <a:gd name="connsiteX19" fmla="*/ 42292 w 5046350"/>
              <a:gd name="connsiteY19" fmla="*/ 51930 h 3386993"/>
              <a:gd name="connsiteX20" fmla="*/ 43490 w 5046350"/>
              <a:gd name="connsiteY20" fmla="*/ 30061 h 3386993"/>
              <a:gd name="connsiteX21" fmla="*/ 153325 w 5046350"/>
              <a:gd name="connsiteY21" fmla="*/ 0 h 3386993"/>
              <a:gd name="connsiteX0" fmla="*/ 153325 w 5046350"/>
              <a:gd name="connsiteY0" fmla="*/ 0 h 3386993"/>
              <a:gd name="connsiteX1" fmla="*/ 5015797 w 5046350"/>
              <a:gd name="connsiteY1" fmla="*/ 51930 h 3386993"/>
              <a:gd name="connsiteX2" fmla="*/ 5015797 w 5046350"/>
              <a:gd name="connsiteY2" fmla="*/ 61173 h 3386993"/>
              <a:gd name="connsiteX3" fmla="*/ 5046350 w 5046350"/>
              <a:gd name="connsiteY3" fmla="*/ 61558 h 3386993"/>
              <a:gd name="connsiteX4" fmla="*/ 4999002 w 5046350"/>
              <a:gd name="connsiteY4" fmla="*/ 3187666 h 3386993"/>
              <a:gd name="connsiteX5" fmla="*/ 4953653 w 5046350"/>
              <a:gd name="connsiteY5" fmla="*/ 3386993 h 3386993"/>
              <a:gd name="connsiteX6" fmla="*/ 3193274 w 5046350"/>
              <a:gd name="connsiteY6" fmla="*/ 3359051 h 3386993"/>
              <a:gd name="connsiteX7" fmla="*/ 9008 w 5046350"/>
              <a:gd name="connsiteY7" fmla="*/ 3359051 h 3386993"/>
              <a:gd name="connsiteX8" fmla="*/ 9008 w 5046350"/>
              <a:gd name="connsiteY8" fmla="*/ 3266078 h 3386993"/>
              <a:gd name="connsiteX9" fmla="*/ 6485 w 5046350"/>
              <a:gd name="connsiteY9" fmla="*/ 3256945 h 3386993"/>
              <a:gd name="connsiteX10" fmla="*/ 7456 w 5046350"/>
              <a:gd name="connsiteY10" fmla="*/ 2970580 h 3386993"/>
              <a:gd name="connsiteX11" fmla="*/ 8927 w 5046350"/>
              <a:gd name="connsiteY11" fmla="*/ 2877353 h 3386993"/>
              <a:gd name="connsiteX12" fmla="*/ 9008 w 5046350"/>
              <a:gd name="connsiteY12" fmla="*/ 2870051 h 3386993"/>
              <a:gd name="connsiteX13" fmla="*/ 9008 w 5046350"/>
              <a:gd name="connsiteY13" fmla="*/ 2017268 h 3386993"/>
              <a:gd name="connsiteX14" fmla="*/ 14318 w 5046350"/>
              <a:gd name="connsiteY14" fmla="*/ 2017268 h 3386993"/>
              <a:gd name="connsiteX15" fmla="*/ 14343 w 5046350"/>
              <a:gd name="connsiteY15" fmla="*/ 2011550 h 3386993"/>
              <a:gd name="connsiteX16" fmla="*/ 28589 w 5046350"/>
              <a:gd name="connsiteY16" fmla="*/ 458817 h 3386993"/>
              <a:gd name="connsiteX17" fmla="*/ 31784 w 5046350"/>
              <a:gd name="connsiteY17" fmla="*/ 329914 h 3386993"/>
              <a:gd name="connsiteX18" fmla="*/ 31784 w 5046350"/>
              <a:gd name="connsiteY18" fmla="*/ 51930 h 3386993"/>
              <a:gd name="connsiteX19" fmla="*/ 42292 w 5046350"/>
              <a:gd name="connsiteY19" fmla="*/ 51930 h 3386993"/>
              <a:gd name="connsiteX20" fmla="*/ 43490 w 5046350"/>
              <a:gd name="connsiteY20" fmla="*/ 30061 h 3386993"/>
              <a:gd name="connsiteX21" fmla="*/ 153325 w 5046350"/>
              <a:gd name="connsiteY21" fmla="*/ 0 h 3386993"/>
              <a:gd name="connsiteX0" fmla="*/ 43490 w 5046350"/>
              <a:gd name="connsiteY0" fmla="*/ 0 h 3356932"/>
              <a:gd name="connsiteX1" fmla="*/ 5015797 w 5046350"/>
              <a:gd name="connsiteY1" fmla="*/ 21869 h 3356932"/>
              <a:gd name="connsiteX2" fmla="*/ 5015797 w 5046350"/>
              <a:gd name="connsiteY2" fmla="*/ 31112 h 3356932"/>
              <a:gd name="connsiteX3" fmla="*/ 5046350 w 5046350"/>
              <a:gd name="connsiteY3" fmla="*/ 31497 h 3356932"/>
              <a:gd name="connsiteX4" fmla="*/ 4999002 w 5046350"/>
              <a:gd name="connsiteY4" fmla="*/ 3157605 h 3356932"/>
              <a:gd name="connsiteX5" fmla="*/ 4953653 w 5046350"/>
              <a:gd name="connsiteY5" fmla="*/ 3356932 h 3356932"/>
              <a:gd name="connsiteX6" fmla="*/ 3193274 w 5046350"/>
              <a:gd name="connsiteY6" fmla="*/ 3328990 h 3356932"/>
              <a:gd name="connsiteX7" fmla="*/ 9008 w 5046350"/>
              <a:gd name="connsiteY7" fmla="*/ 3328990 h 3356932"/>
              <a:gd name="connsiteX8" fmla="*/ 9008 w 5046350"/>
              <a:gd name="connsiteY8" fmla="*/ 3236017 h 3356932"/>
              <a:gd name="connsiteX9" fmla="*/ 6485 w 5046350"/>
              <a:gd name="connsiteY9" fmla="*/ 3226884 h 3356932"/>
              <a:gd name="connsiteX10" fmla="*/ 7456 w 5046350"/>
              <a:gd name="connsiteY10" fmla="*/ 2940519 h 3356932"/>
              <a:gd name="connsiteX11" fmla="*/ 8927 w 5046350"/>
              <a:gd name="connsiteY11" fmla="*/ 2847292 h 3356932"/>
              <a:gd name="connsiteX12" fmla="*/ 9008 w 5046350"/>
              <a:gd name="connsiteY12" fmla="*/ 2839990 h 3356932"/>
              <a:gd name="connsiteX13" fmla="*/ 9008 w 5046350"/>
              <a:gd name="connsiteY13" fmla="*/ 1987207 h 3356932"/>
              <a:gd name="connsiteX14" fmla="*/ 14318 w 5046350"/>
              <a:gd name="connsiteY14" fmla="*/ 1987207 h 3356932"/>
              <a:gd name="connsiteX15" fmla="*/ 14343 w 5046350"/>
              <a:gd name="connsiteY15" fmla="*/ 1981489 h 3356932"/>
              <a:gd name="connsiteX16" fmla="*/ 28589 w 5046350"/>
              <a:gd name="connsiteY16" fmla="*/ 428756 h 3356932"/>
              <a:gd name="connsiteX17" fmla="*/ 31784 w 5046350"/>
              <a:gd name="connsiteY17" fmla="*/ 299853 h 3356932"/>
              <a:gd name="connsiteX18" fmla="*/ 31784 w 5046350"/>
              <a:gd name="connsiteY18" fmla="*/ 21869 h 3356932"/>
              <a:gd name="connsiteX19" fmla="*/ 42292 w 5046350"/>
              <a:gd name="connsiteY19" fmla="*/ 21869 h 3356932"/>
              <a:gd name="connsiteX20" fmla="*/ 43490 w 5046350"/>
              <a:gd name="connsiteY20" fmla="*/ 0 h 3356932"/>
              <a:gd name="connsiteX0" fmla="*/ 43490 w 5046350"/>
              <a:gd name="connsiteY0" fmla="*/ 0 h 3356932"/>
              <a:gd name="connsiteX1" fmla="*/ 5015797 w 5046350"/>
              <a:gd name="connsiteY1" fmla="*/ 21869 h 3356932"/>
              <a:gd name="connsiteX2" fmla="*/ 5015797 w 5046350"/>
              <a:gd name="connsiteY2" fmla="*/ 31112 h 3356932"/>
              <a:gd name="connsiteX3" fmla="*/ 5046350 w 5046350"/>
              <a:gd name="connsiteY3" fmla="*/ 31497 h 3356932"/>
              <a:gd name="connsiteX4" fmla="*/ 4999002 w 5046350"/>
              <a:gd name="connsiteY4" fmla="*/ 3157605 h 3356932"/>
              <a:gd name="connsiteX5" fmla="*/ 4953653 w 5046350"/>
              <a:gd name="connsiteY5" fmla="*/ 3356932 h 3356932"/>
              <a:gd name="connsiteX6" fmla="*/ 3193274 w 5046350"/>
              <a:gd name="connsiteY6" fmla="*/ 3328990 h 3356932"/>
              <a:gd name="connsiteX7" fmla="*/ 9008 w 5046350"/>
              <a:gd name="connsiteY7" fmla="*/ 3328990 h 3356932"/>
              <a:gd name="connsiteX8" fmla="*/ 9008 w 5046350"/>
              <a:gd name="connsiteY8" fmla="*/ 3236017 h 3356932"/>
              <a:gd name="connsiteX9" fmla="*/ 6485 w 5046350"/>
              <a:gd name="connsiteY9" fmla="*/ 3226884 h 3356932"/>
              <a:gd name="connsiteX10" fmla="*/ 7456 w 5046350"/>
              <a:gd name="connsiteY10" fmla="*/ 2940519 h 3356932"/>
              <a:gd name="connsiteX11" fmla="*/ 8927 w 5046350"/>
              <a:gd name="connsiteY11" fmla="*/ 2847292 h 3356932"/>
              <a:gd name="connsiteX12" fmla="*/ 9008 w 5046350"/>
              <a:gd name="connsiteY12" fmla="*/ 2839990 h 3356932"/>
              <a:gd name="connsiteX13" fmla="*/ 9008 w 5046350"/>
              <a:gd name="connsiteY13" fmla="*/ 1987207 h 3356932"/>
              <a:gd name="connsiteX14" fmla="*/ 14318 w 5046350"/>
              <a:gd name="connsiteY14" fmla="*/ 1987207 h 3356932"/>
              <a:gd name="connsiteX15" fmla="*/ 28589 w 5046350"/>
              <a:gd name="connsiteY15" fmla="*/ 428756 h 3356932"/>
              <a:gd name="connsiteX16" fmla="*/ 31784 w 5046350"/>
              <a:gd name="connsiteY16" fmla="*/ 299853 h 3356932"/>
              <a:gd name="connsiteX17" fmla="*/ 31784 w 5046350"/>
              <a:gd name="connsiteY17" fmla="*/ 21869 h 3356932"/>
              <a:gd name="connsiteX18" fmla="*/ 42292 w 5046350"/>
              <a:gd name="connsiteY18" fmla="*/ 21869 h 3356932"/>
              <a:gd name="connsiteX19" fmla="*/ 43490 w 5046350"/>
              <a:gd name="connsiteY19" fmla="*/ 0 h 3356932"/>
              <a:gd name="connsiteX0" fmla="*/ 43490 w 5046350"/>
              <a:gd name="connsiteY0" fmla="*/ 0 h 3356932"/>
              <a:gd name="connsiteX1" fmla="*/ 5015797 w 5046350"/>
              <a:gd name="connsiteY1" fmla="*/ 21869 h 3356932"/>
              <a:gd name="connsiteX2" fmla="*/ 5015797 w 5046350"/>
              <a:gd name="connsiteY2" fmla="*/ 31112 h 3356932"/>
              <a:gd name="connsiteX3" fmla="*/ 5046350 w 5046350"/>
              <a:gd name="connsiteY3" fmla="*/ 31497 h 3356932"/>
              <a:gd name="connsiteX4" fmla="*/ 4999002 w 5046350"/>
              <a:gd name="connsiteY4" fmla="*/ 3157605 h 3356932"/>
              <a:gd name="connsiteX5" fmla="*/ 4953653 w 5046350"/>
              <a:gd name="connsiteY5" fmla="*/ 3356932 h 3356932"/>
              <a:gd name="connsiteX6" fmla="*/ 3193274 w 5046350"/>
              <a:gd name="connsiteY6" fmla="*/ 3328990 h 3356932"/>
              <a:gd name="connsiteX7" fmla="*/ 9008 w 5046350"/>
              <a:gd name="connsiteY7" fmla="*/ 3328990 h 3356932"/>
              <a:gd name="connsiteX8" fmla="*/ 9008 w 5046350"/>
              <a:gd name="connsiteY8" fmla="*/ 3236017 h 3356932"/>
              <a:gd name="connsiteX9" fmla="*/ 6485 w 5046350"/>
              <a:gd name="connsiteY9" fmla="*/ 3226884 h 3356932"/>
              <a:gd name="connsiteX10" fmla="*/ 7456 w 5046350"/>
              <a:gd name="connsiteY10" fmla="*/ 2940519 h 3356932"/>
              <a:gd name="connsiteX11" fmla="*/ 8927 w 5046350"/>
              <a:gd name="connsiteY11" fmla="*/ 2847292 h 3356932"/>
              <a:gd name="connsiteX12" fmla="*/ 9008 w 5046350"/>
              <a:gd name="connsiteY12" fmla="*/ 2839990 h 3356932"/>
              <a:gd name="connsiteX13" fmla="*/ 9008 w 5046350"/>
              <a:gd name="connsiteY13" fmla="*/ 1987207 h 3356932"/>
              <a:gd name="connsiteX14" fmla="*/ 28589 w 5046350"/>
              <a:gd name="connsiteY14" fmla="*/ 428756 h 3356932"/>
              <a:gd name="connsiteX15" fmla="*/ 31784 w 5046350"/>
              <a:gd name="connsiteY15" fmla="*/ 299853 h 3356932"/>
              <a:gd name="connsiteX16" fmla="*/ 31784 w 5046350"/>
              <a:gd name="connsiteY16" fmla="*/ 21869 h 3356932"/>
              <a:gd name="connsiteX17" fmla="*/ 42292 w 5046350"/>
              <a:gd name="connsiteY17" fmla="*/ 21869 h 3356932"/>
              <a:gd name="connsiteX18" fmla="*/ 43490 w 5046350"/>
              <a:gd name="connsiteY18" fmla="*/ 0 h 3356932"/>
              <a:gd name="connsiteX0" fmla="*/ 43490 w 5046350"/>
              <a:gd name="connsiteY0" fmla="*/ 0 h 3356932"/>
              <a:gd name="connsiteX1" fmla="*/ 5015797 w 5046350"/>
              <a:gd name="connsiteY1" fmla="*/ 21869 h 3356932"/>
              <a:gd name="connsiteX2" fmla="*/ 5015797 w 5046350"/>
              <a:gd name="connsiteY2" fmla="*/ 31112 h 3356932"/>
              <a:gd name="connsiteX3" fmla="*/ 5046350 w 5046350"/>
              <a:gd name="connsiteY3" fmla="*/ 31497 h 3356932"/>
              <a:gd name="connsiteX4" fmla="*/ 4999002 w 5046350"/>
              <a:gd name="connsiteY4" fmla="*/ 3157605 h 3356932"/>
              <a:gd name="connsiteX5" fmla="*/ 4953653 w 5046350"/>
              <a:gd name="connsiteY5" fmla="*/ 3356932 h 3356932"/>
              <a:gd name="connsiteX6" fmla="*/ 3193274 w 5046350"/>
              <a:gd name="connsiteY6" fmla="*/ 3328990 h 3356932"/>
              <a:gd name="connsiteX7" fmla="*/ 9008 w 5046350"/>
              <a:gd name="connsiteY7" fmla="*/ 3328990 h 3356932"/>
              <a:gd name="connsiteX8" fmla="*/ 9008 w 5046350"/>
              <a:gd name="connsiteY8" fmla="*/ 3236017 h 3356932"/>
              <a:gd name="connsiteX9" fmla="*/ 6485 w 5046350"/>
              <a:gd name="connsiteY9" fmla="*/ 3226884 h 3356932"/>
              <a:gd name="connsiteX10" fmla="*/ 7456 w 5046350"/>
              <a:gd name="connsiteY10" fmla="*/ 2940519 h 3356932"/>
              <a:gd name="connsiteX11" fmla="*/ 8927 w 5046350"/>
              <a:gd name="connsiteY11" fmla="*/ 2847292 h 3356932"/>
              <a:gd name="connsiteX12" fmla="*/ 9008 w 5046350"/>
              <a:gd name="connsiteY12" fmla="*/ 2839990 h 3356932"/>
              <a:gd name="connsiteX13" fmla="*/ 28589 w 5046350"/>
              <a:gd name="connsiteY13" fmla="*/ 428756 h 3356932"/>
              <a:gd name="connsiteX14" fmla="*/ 31784 w 5046350"/>
              <a:gd name="connsiteY14" fmla="*/ 299853 h 3356932"/>
              <a:gd name="connsiteX15" fmla="*/ 31784 w 5046350"/>
              <a:gd name="connsiteY15" fmla="*/ 21869 h 3356932"/>
              <a:gd name="connsiteX16" fmla="*/ 42292 w 5046350"/>
              <a:gd name="connsiteY16" fmla="*/ 21869 h 3356932"/>
              <a:gd name="connsiteX17" fmla="*/ 43490 w 5046350"/>
              <a:gd name="connsiteY17" fmla="*/ 0 h 33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46350" h="3356932">
                <a:moveTo>
                  <a:pt x="43490" y="0"/>
                </a:moveTo>
                <a:lnTo>
                  <a:pt x="5015797" y="21869"/>
                </a:lnTo>
                <a:lnTo>
                  <a:pt x="5015797" y="31112"/>
                </a:lnTo>
                <a:lnTo>
                  <a:pt x="5046350" y="31497"/>
                </a:lnTo>
                <a:cubicBezTo>
                  <a:pt x="5023270" y="960427"/>
                  <a:pt x="5014452" y="2603365"/>
                  <a:pt x="4999002" y="3157605"/>
                </a:cubicBezTo>
                <a:cubicBezTo>
                  <a:pt x="4998798" y="3167595"/>
                  <a:pt x="5055651" y="3346666"/>
                  <a:pt x="4953653" y="3356932"/>
                </a:cubicBezTo>
                <a:lnTo>
                  <a:pt x="3193274" y="3328990"/>
                </a:lnTo>
                <a:lnTo>
                  <a:pt x="9008" y="3328990"/>
                </a:lnTo>
                <a:lnTo>
                  <a:pt x="9008" y="3236017"/>
                </a:lnTo>
                <a:lnTo>
                  <a:pt x="6485" y="3226884"/>
                </a:lnTo>
                <a:cubicBezTo>
                  <a:pt x="-8612" y="3133903"/>
                  <a:pt x="7369" y="2947997"/>
                  <a:pt x="7456" y="2940519"/>
                </a:cubicBezTo>
                <a:cubicBezTo>
                  <a:pt x="7992" y="2912665"/>
                  <a:pt x="8480" y="2881476"/>
                  <a:pt x="8927" y="2847292"/>
                </a:cubicBezTo>
                <a:lnTo>
                  <a:pt x="9008" y="2839990"/>
                </a:lnTo>
                <a:lnTo>
                  <a:pt x="28589" y="428756"/>
                </a:lnTo>
                <a:lnTo>
                  <a:pt x="31784" y="299853"/>
                </a:lnTo>
                <a:lnTo>
                  <a:pt x="31784" y="21869"/>
                </a:lnTo>
                <a:lnTo>
                  <a:pt x="42292" y="21869"/>
                </a:lnTo>
                <a:cubicBezTo>
                  <a:pt x="42691" y="14579"/>
                  <a:pt x="43091" y="7290"/>
                  <a:pt x="434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36">
            <a:extLst>
              <a:ext uri="{FF2B5EF4-FFF2-40B4-BE49-F238E27FC236}">
                <a16:creationId xmlns:a16="http://schemas.microsoft.com/office/drawing/2014/main" id="{011CA427-05C7-4891-A575-FDB3B4CE7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4397">
            <a:off x="6099944" y="2753768"/>
            <a:ext cx="4738769" cy="3445680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38">
            <a:extLst>
              <a:ext uri="{FF2B5EF4-FFF2-40B4-BE49-F238E27FC236}">
                <a16:creationId xmlns:a16="http://schemas.microsoft.com/office/drawing/2014/main" id="{711E9755-1693-402B-9830-FFA08F27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4397">
            <a:off x="6200605" y="2862252"/>
            <a:ext cx="4537872" cy="3225002"/>
          </a:xfrm>
          <a:custGeom>
            <a:avLst/>
            <a:gdLst>
              <a:gd name="connsiteX0" fmla="*/ 153325 w 5333543"/>
              <a:gd name="connsiteY0" fmla="*/ 0 h 3386993"/>
              <a:gd name="connsiteX1" fmla="*/ 4281098 w 5333543"/>
              <a:gd name="connsiteY1" fmla="*/ 51930 h 3386993"/>
              <a:gd name="connsiteX2" fmla="*/ 5015797 w 5333543"/>
              <a:gd name="connsiteY2" fmla="*/ 51930 h 3386993"/>
              <a:gd name="connsiteX3" fmla="*/ 5015797 w 5333543"/>
              <a:gd name="connsiteY3" fmla="*/ 61173 h 3386993"/>
              <a:gd name="connsiteX4" fmla="*/ 5046350 w 5333543"/>
              <a:gd name="connsiteY4" fmla="*/ 61558 h 3386993"/>
              <a:gd name="connsiteX5" fmla="*/ 4999002 w 5333543"/>
              <a:gd name="connsiteY5" fmla="*/ 3187666 h 3386993"/>
              <a:gd name="connsiteX6" fmla="*/ 4953653 w 5333543"/>
              <a:gd name="connsiteY6" fmla="*/ 3386993 h 3386993"/>
              <a:gd name="connsiteX7" fmla="*/ 3193274 w 5333543"/>
              <a:gd name="connsiteY7" fmla="*/ 3359051 h 3386993"/>
              <a:gd name="connsiteX8" fmla="*/ 9008 w 5333543"/>
              <a:gd name="connsiteY8" fmla="*/ 3359051 h 3386993"/>
              <a:gd name="connsiteX9" fmla="*/ 9008 w 5333543"/>
              <a:gd name="connsiteY9" fmla="*/ 3266078 h 3386993"/>
              <a:gd name="connsiteX10" fmla="*/ 6485 w 5333543"/>
              <a:gd name="connsiteY10" fmla="*/ 3256945 h 3386993"/>
              <a:gd name="connsiteX11" fmla="*/ 7456 w 5333543"/>
              <a:gd name="connsiteY11" fmla="*/ 2970580 h 3386993"/>
              <a:gd name="connsiteX12" fmla="*/ 8927 w 5333543"/>
              <a:gd name="connsiteY12" fmla="*/ 2877353 h 3386993"/>
              <a:gd name="connsiteX13" fmla="*/ 9008 w 5333543"/>
              <a:gd name="connsiteY13" fmla="*/ 2870051 h 3386993"/>
              <a:gd name="connsiteX14" fmla="*/ 9008 w 5333543"/>
              <a:gd name="connsiteY14" fmla="*/ 2017268 h 3386993"/>
              <a:gd name="connsiteX15" fmla="*/ 14318 w 5333543"/>
              <a:gd name="connsiteY15" fmla="*/ 2017268 h 3386993"/>
              <a:gd name="connsiteX16" fmla="*/ 14343 w 5333543"/>
              <a:gd name="connsiteY16" fmla="*/ 2011550 h 3386993"/>
              <a:gd name="connsiteX17" fmla="*/ 28589 w 5333543"/>
              <a:gd name="connsiteY17" fmla="*/ 458817 h 3386993"/>
              <a:gd name="connsiteX18" fmla="*/ 31784 w 5333543"/>
              <a:gd name="connsiteY18" fmla="*/ 329914 h 3386993"/>
              <a:gd name="connsiteX19" fmla="*/ 31784 w 5333543"/>
              <a:gd name="connsiteY19" fmla="*/ 51930 h 3386993"/>
              <a:gd name="connsiteX20" fmla="*/ 42292 w 5333543"/>
              <a:gd name="connsiteY20" fmla="*/ 51930 h 3386993"/>
              <a:gd name="connsiteX21" fmla="*/ 43490 w 5333543"/>
              <a:gd name="connsiteY21" fmla="*/ 30061 h 3386993"/>
              <a:gd name="connsiteX22" fmla="*/ 153325 w 5333543"/>
              <a:gd name="connsiteY22" fmla="*/ 0 h 3386993"/>
              <a:gd name="connsiteX0" fmla="*/ 153325 w 5046350"/>
              <a:gd name="connsiteY0" fmla="*/ 0 h 3386993"/>
              <a:gd name="connsiteX1" fmla="*/ 4281098 w 5046350"/>
              <a:gd name="connsiteY1" fmla="*/ 51930 h 3386993"/>
              <a:gd name="connsiteX2" fmla="*/ 5015797 w 5046350"/>
              <a:gd name="connsiteY2" fmla="*/ 51930 h 3386993"/>
              <a:gd name="connsiteX3" fmla="*/ 5015797 w 5046350"/>
              <a:gd name="connsiteY3" fmla="*/ 61173 h 3386993"/>
              <a:gd name="connsiteX4" fmla="*/ 5046350 w 5046350"/>
              <a:gd name="connsiteY4" fmla="*/ 61558 h 3386993"/>
              <a:gd name="connsiteX5" fmla="*/ 4999002 w 5046350"/>
              <a:gd name="connsiteY5" fmla="*/ 3187666 h 3386993"/>
              <a:gd name="connsiteX6" fmla="*/ 4953653 w 5046350"/>
              <a:gd name="connsiteY6" fmla="*/ 3386993 h 3386993"/>
              <a:gd name="connsiteX7" fmla="*/ 3193274 w 5046350"/>
              <a:gd name="connsiteY7" fmla="*/ 3359051 h 3386993"/>
              <a:gd name="connsiteX8" fmla="*/ 9008 w 5046350"/>
              <a:gd name="connsiteY8" fmla="*/ 3359051 h 3386993"/>
              <a:gd name="connsiteX9" fmla="*/ 9008 w 5046350"/>
              <a:gd name="connsiteY9" fmla="*/ 3266078 h 3386993"/>
              <a:gd name="connsiteX10" fmla="*/ 6485 w 5046350"/>
              <a:gd name="connsiteY10" fmla="*/ 3256945 h 3386993"/>
              <a:gd name="connsiteX11" fmla="*/ 7456 w 5046350"/>
              <a:gd name="connsiteY11" fmla="*/ 2970580 h 3386993"/>
              <a:gd name="connsiteX12" fmla="*/ 8927 w 5046350"/>
              <a:gd name="connsiteY12" fmla="*/ 2877353 h 3386993"/>
              <a:gd name="connsiteX13" fmla="*/ 9008 w 5046350"/>
              <a:gd name="connsiteY13" fmla="*/ 2870051 h 3386993"/>
              <a:gd name="connsiteX14" fmla="*/ 9008 w 5046350"/>
              <a:gd name="connsiteY14" fmla="*/ 2017268 h 3386993"/>
              <a:gd name="connsiteX15" fmla="*/ 14318 w 5046350"/>
              <a:gd name="connsiteY15" fmla="*/ 2017268 h 3386993"/>
              <a:gd name="connsiteX16" fmla="*/ 14343 w 5046350"/>
              <a:gd name="connsiteY16" fmla="*/ 2011550 h 3386993"/>
              <a:gd name="connsiteX17" fmla="*/ 28589 w 5046350"/>
              <a:gd name="connsiteY17" fmla="*/ 458817 h 3386993"/>
              <a:gd name="connsiteX18" fmla="*/ 31784 w 5046350"/>
              <a:gd name="connsiteY18" fmla="*/ 329914 h 3386993"/>
              <a:gd name="connsiteX19" fmla="*/ 31784 w 5046350"/>
              <a:gd name="connsiteY19" fmla="*/ 51930 h 3386993"/>
              <a:gd name="connsiteX20" fmla="*/ 42292 w 5046350"/>
              <a:gd name="connsiteY20" fmla="*/ 51930 h 3386993"/>
              <a:gd name="connsiteX21" fmla="*/ 43490 w 5046350"/>
              <a:gd name="connsiteY21" fmla="*/ 30061 h 3386993"/>
              <a:gd name="connsiteX22" fmla="*/ 153325 w 5046350"/>
              <a:gd name="connsiteY22" fmla="*/ 0 h 3386993"/>
              <a:gd name="connsiteX0" fmla="*/ 153325 w 5046350"/>
              <a:gd name="connsiteY0" fmla="*/ 0 h 3386993"/>
              <a:gd name="connsiteX1" fmla="*/ 5015797 w 5046350"/>
              <a:gd name="connsiteY1" fmla="*/ 51930 h 3386993"/>
              <a:gd name="connsiteX2" fmla="*/ 5015797 w 5046350"/>
              <a:gd name="connsiteY2" fmla="*/ 61173 h 3386993"/>
              <a:gd name="connsiteX3" fmla="*/ 5046350 w 5046350"/>
              <a:gd name="connsiteY3" fmla="*/ 61558 h 3386993"/>
              <a:gd name="connsiteX4" fmla="*/ 4999002 w 5046350"/>
              <a:gd name="connsiteY4" fmla="*/ 3187666 h 3386993"/>
              <a:gd name="connsiteX5" fmla="*/ 4953653 w 5046350"/>
              <a:gd name="connsiteY5" fmla="*/ 3386993 h 3386993"/>
              <a:gd name="connsiteX6" fmla="*/ 3193274 w 5046350"/>
              <a:gd name="connsiteY6" fmla="*/ 3359051 h 3386993"/>
              <a:gd name="connsiteX7" fmla="*/ 9008 w 5046350"/>
              <a:gd name="connsiteY7" fmla="*/ 3359051 h 3386993"/>
              <a:gd name="connsiteX8" fmla="*/ 9008 w 5046350"/>
              <a:gd name="connsiteY8" fmla="*/ 3266078 h 3386993"/>
              <a:gd name="connsiteX9" fmla="*/ 6485 w 5046350"/>
              <a:gd name="connsiteY9" fmla="*/ 3256945 h 3386993"/>
              <a:gd name="connsiteX10" fmla="*/ 7456 w 5046350"/>
              <a:gd name="connsiteY10" fmla="*/ 2970580 h 3386993"/>
              <a:gd name="connsiteX11" fmla="*/ 8927 w 5046350"/>
              <a:gd name="connsiteY11" fmla="*/ 2877353 h 3386993"/>
              <a:gd name="connsiteX12" fmla="*/ 9008 w 5046350"/>
              <a:gd name="connsiteY12" fmla="*/ 2870051 h 3386993"/>
              <a:gd name="connsiteX13" fmla="*/ 9008 w 5046350"/>
              <a:gd name="connsiteY13" fmla="*/ 2017268 h 3386993"/>
              <a:gd name="connsiteX14" fmla="*/ 14318 w 5046350"/>
              <a:gd name="connsiteY14" fmla="*/ 2017268 h 3386993"/>
              <a:gd name="connsiteX15" fmla="*/ 14343 w 5046350"/>
              <a:gd name="connsiteY15" fmla="*/ 2011550 h 3386993"/>
              <a:gd name="connsiteX16" fmla="*/ 28589 w 5046350"/>
              <a:gd name="connsiteY16" fmla="*/ 458817 h 3386993"/>
              <a:gd name="connsiteX17" fmla="*/ 31784 w 5046350"/>
              <a:gd name="connsiteY17" fmla="*/ 329914 h 3386993"/>
              <a:gd name="connsiteX18" fmla="*/ 31784 w 5046350"/>
              <a:gd name="connsiteY18" fmla="*/ 51930 h 3386993"/>
              <a:gd name="connsiteX19" fmla="*/ 42292 w 5046350"/>
              <a:gd name="connsiteY19" fmla="*/ 51930 h 3386993"/>
              <a:gd name="connsiteX20" fmla="*/ 43490 w 5046350"/>
              <a:gd name="connsiteY20" fmla="*/ 30061 h 3386993"/>
              <a:gd name="connsiteX21" fmla="*/ 153325 w 5046350"/>
              <a:gd name="connsiteY21" fmla="*/ 0 h 3386993"/>
              <a:gd name="connsiteX0" fmla="*/ 153325 w 5046350"/>
              <a:gd name="connsiteY0" fmla="*/ 0 h 3386993"/>
              <a:gd name="connsiteX1" fmla="*/ 5015797 w 5046350"/>
              <a:gd name="connsiteY1" fmla="*/ 51930 h 3386993"/>
              <a:gd name="connsiteX2" fmla="*/ 5015797 w 5046350"/>
              <a:gd name="connsiteY2" fmla="*/ 61173 h 3386993"/>
              <a:gd name="connsiteX3" fmla="*/ 5046350 w 5046350"/>
              <a:gd name="connsiteY3" fmla="*/ 61558 h 3386993"/>
              <a:gd name="connsiteX4" fmla="*/ 4999002 w 5046350"/>
              <a:gd name="connsiteY4" fmla="*/ 3187666 h 3386993"/>
              <a:gd name="connsiteX5" fmla="*/ 4953653 w 5046350"/>
              <a:gd name="connsiteY5" fmla="*/ 3386993 h 3386993"/>
              <a:gd name="connsiteX6" fmla="*/ 3193274 w 5046350"/>
              <a:gd name="connsiteY6" fmla="*/ 3359051 h 3386993"/>
              <a:gd name="connsiteX7" fmla="*/ 9008 w 5046350"/>
              <a:gd name="connsiteY7" fmla="*/ 3359051 h 3386993"/>
              <a:gd name="connsiteX8" fmla="*/ 9008 w 5046350"/>
              <a:gd name="connsiteY8" fmla="*/ 3266078 h 3386993"/>
              <a:gd name="connsiteX9" fmla="*/ 6485 w 5046350"/>
              <a:gd name="connsiteY9" fmla="*/ 3256945 h 3386993"/>
              <a:gd name="connsiteX10" fmla="*/ 7456 w 5046350"/>
              <a:gd name="connsiteY10" fmla="*/ 2970580 h 3386993"/>
              <a:gd name="connsiteX11" fmla="*/ 8927 w 5046350"/>
              <a:gd name="connsiteY11" fmla="*/ 2877353 h 3386993"/>
              <a:gd name="connsiteX12" fmla="*/ 9008 w 5046350"/>
              <a:gd name="connsiteY12" fmla="*/ 2870051 h 3386993"/>
              <a:gd name="connsiteX13" fmla="*/ 9008 w 5046350"/>
              <a:gd name="connsiteY13" fmla="*/ 2017268 h 3386993"/>
              <a:gd name="connsiteX14" fmla="*/ 14318 w 5046350"/>
              <a:gd name="connsiteY14" fmla="*/ 2017268 h 3386993"/>
              <a:gd name="connsiteX15" fmla="*/ 14343 w 5046350"/>
              <a:gd name="connsiteY15" fmla="*/ 2011550 h 3386993"/>
              <a:gd name="connsiteX16" fmla="*/ 28589 w 5046350"/>
              <a:gd name="connsiteY16" fmla="*/ 458817 h 3386993"/>
              <a:gd name="connsiteX17" fmla="*/ 31784 w 5046350"/>
              <a:gd name="connsiteY17" fmla="*/ 329914 h 3386993"/>
              <a:gd name="connsiteX18" fmla="*/ 31784 w 5046350"/>
              <a:gd name="connsiteY18" fmla="*/ 51930 h 3386993"/>
              <a:gd name="connsiteX19" fmla="*/ 42292 w 5046350"/>
              <a:gd name="connsiteY19" fmla="*/ 51930 h 3386993"/>
              <a:gd name="connsiteX20" fmla="*/ 43490 w 5046350"/>
              <a:gd name="connsiteY20" fmla="*/ 30061 h 3386993"/>
              <a:gd name="connsiteX21" fmla="*/ 153325 w 5046350"/>
              <a:gd name="connsiteY21" fmla="*/ 0 h 3386993"/>
              <a:gd name="connsiteX0" fmla="*/ 43490 w 5046350"/>
              <a:gd name="connsiteY0" fmla="*/ 0 h 3356932"/>
              <a:gd name="connsiteX1" fmla="*/ 5015797 w 5046350"/>
              <a:gd name="connsiteY1" fmla="*/ 21869 h 3356932"/>
              <a:gd name="connsiteX2" fmla="*/ 5015797 w 5046350"/>
              <a:gd name="connsiteY2" fmla="*/ 31112 h 3356932"/>
              <a:gd name="connsiteX3" fmla="*/ 5046350 w 5046350"/>
              <a:gd name="connsiteY3" fmla="*/ 31497 h 3356932"/>
              <a:gd name="connsiteX4" fmla="*/ 4999002 w 5046350"/>
              <a:gd name="connsiteY4" fmla="*/ 3157605 h 3356932"/>
              <a:gd name="connsiteX5" fmla="*/ 4953653 w 5046350"/>
              <a:gd name="connsiteY5" fmla="*/ 3356932 h 3356932"/>
              <a:gd name="connsiteX6" fmla="*/ 3193274 w 5046350"/>
              <a:gd name="connsiteY6" fmla="*/ 3328990 h 3356932"/>
              <a:gd name="connsiteX7" fmla="*/ 9008 w 5046350"/>
              <a:gd name="connsiteY7" fmla="*/ 3328990 h 3356932"/>
              <a:gd name="connsiteX8" fmla="*/ 9008 w 5046350"/>
              <a:gd name="connsiteY8" fmla="*/ 3236017 h 3356932"/>
              <a:gd name="connsiteX9" fmla="*/ 6485 w 5046350"/>
              <a:gd name="connsiteY9" fmla="*/ 3226884 h 3356932"/>
              <a:gd name="connsiteX10" fmla="*/ 7456 w 5046350"/>
              <a:gd name="connsiteY10" fmla="*/ 2940519 h 3356932"/>
              <a:gd name="connsiteX11" fmla="*/ 8927 w 5046350"/>
              <a:gd name="connsiteY11" fmla="*/ 2847292 h 3356932"/>
              <a:gd name="connsiteX12" fmla="*/ 9008 w 5046350"/>
              <a:gd name="connsiteY12" fmla="*/ 2839990 h 3356932"/>
              <a:gd name="connsiteX13" fmla="*/ 9008 w 5046350"/>
              <a:gd name="connsiteY13" fmla="*/ 1987207 h 3356932"/>
              <a:gd name="connsiteX14" fmla="*/ 14318 w 5046350"/>
              <a:gd name="connsiteY14" fmla="*/ 1987207 h 3356932"/>
              <a:gd name="connsiteX15" fmla="*/ 14343 w 5046350"/>
              <a:gd name="connsiteY15" fmla="*/ 1981489 h 3356932"/>
              <a:gd name="connsiteX16" fmla="*/ 28589 w 5046350"/>
              <a:gd name="connsiteY16" fmla="*/ 428756 h 3356932"/>
              <a:gd name="connsiteX17" fmla="*/ 31784 w 5046350"/>
              <a:gd name="connsiteY17" fmla="*/ 299853 h 3356932"/>
              <a:gd name="connsiteX18" fmla="*/ 31784 w 5046350"/>
              <a:gd name="connsiteY18" fmla="*/ 21869 h 3356932"/>
              <a:gd name="connsiteX19" fmla="*/ 42292 w 5046350"/>
              <a:gd name="connsiteY19" fmla="*/ 21869 h 3356932"/>
              <a:gd name="connsiteX20" fmla="*/ 43490 w 5046350"/>
              <a:gd name="connsiteY20" fmla="*/ 0 h 3356932"/>
              <a:gd name="connsiteX0" fmla="*/ 43490 w 5046350"/>
              <a:gd name="connsiteY0" fmla="*/ 0 h 3356932"/>
              <a:gd name="connsiteX1" fmla="*/ 5015797 w 5046350"/>
              <a:gd name="connsiteY1" fmla="*/ 21869 h 3356932"/>
              <a:gd name="connsiteX2" fmla="*/ 5015797 w 5046350"/>
              <a:gd name="connsiteY2" fmla="*/ 31112 h 3356932"/>
              <a:gd name="connsiteX3" fmla="*/ 5046350 w 5046350"/>
              <a:gd name="connsiteY3" fmla="*/ 31497 h 3356932"/>
              <a:gd name="connsiteX4" fmla="*/ 4999002 w 5046350"/>
              <a:gd name="connsiteY4" fmla="*/ 3157605 h 3356932"/>
              <a:gd name="connsiteX5" fmla="*/ 4953653 w 5046350"/>
              <a:gd name="connsiteY5" fmla="*/ 3356932 h 3356932"/>
              <a:gd name="connsiteX6" fmla="*/ 3193274 w 5046350"/>
              <a:gd name="connsiteY6" fmla="*/ 3328990 h 3356932"/>
              <a:gd name="connsiteX7" fmla="*/ 9008 w 5046350"/>
              <a:gd name="connsiteY7" fmla="*/ 3328990 h 3356932"/>
              <a:gd name="connsiteX8" fmla="*/ 9008 w 5046350"/>
              <a:gd name="connsiteY8" fmla="*/ 3236017 h 3356932"/>
              <a:gd name="connsiteX9" fmla="*/ 6485 w 5046350"/>
              <a:gd name="connsiteY9" fmla="*/ 3226884 h 3356932"/>
              <a:gd name="connsiteX10" fmla="*/ 7456 w 5046350"/>
              <a:gd name="connsiteY10" fmla="*/ 2940519 h 3356932"/>
              <a:gd name="connsiteX11" fmla="*/ 8927 w 5046350"/>
              <a:gd name="connsiteY11" fmla="*/ 2847292 h 3356932"/>
              <a:gd name="connsiteX12" fmla="*/ 9008 w 5046350"/>
              <a:gd name="connsiteY12" fmla="*/ 2839990 h 3356932"/>
              <a:gd name="connsiteX13" fmla="*/ 9008 w 5046350"/>
              <a:gd name="connsiteY13" fmla="*/ 1987207 h 3356932"/>
              <a:gd name="connsiteX14" fmla="*/ 14318 w 5046350"/>
              <a:gd name="connsiteY14" fmla="*/ 1987207 h 3356932"/>
              <a:gd name="connsiteX15" fmla="*/ 28589 w 5046350"/>
              <a:gd name="connsiteY15" fmla="*/ 428756 h 3356932"/>
              <a:gd name="connsiteX16" fmla="*/ 31784 w 5046350"/>
              <a:gd name="connsiteY16" fmla="*/ 299853 h 3356932"/>
              <a:gd name="connsiteX17" fmla="*/ 31784 w 5046350"/>
              <a:gd name="connsiteY17" fmla="*/ 21869 h 3356932"/>
              <a:gd name="connsiteX18" fmla="*/ 42292 w 5046350"/>
              <a:gd name="connsiteY18" fmla="*/ 21869 h 3356932"/>
              <a:gd name="connsiteX19" fmla="*/ 43490 w 5046350"/>
              <a:gd name="connsiteY19" fmla="*/ 0 h 3356932"/>
              <a:gd name="connsiteX0" fmla="*/ 43490 w 5046350"/>
              <a:gd name="connsiteY0" fmla="*/ 0 h 3356932"/>
              <a:gd name="connsiteX1" fmla="*/ 5015797 w 5046350"/>
              <a:gd name="connsiteY1" fmla="*/ 21869 h 3356932"/>
              <a:gd name="connsiteX2" fmla="*/ 5015797 w 5046350"/>
              <a:gd name="connsiteY2" fmla="*/ 31112 h 3356932"/>
              <a:gd name="connsiteX3" fmla="*/ 5046350 w 5046350"/>
              <a:gd name="connsiteY3" fmla="*/ 31497 h 3356932"/>
              <a:gd name="connsiteX4" fmla="*/ 4999002 w 5046350"/>
              <a:gd name="connsiteY4" fmla="*/ 3157605 h 3356932"/>
              <a:gd name="connsiteX5" fmla="*/ 4953653 w 5046350"/>
              <a:gd name="connsiteY5" fmla="*/ 3356932 h 3356932"/>
              <a:gd name="connsiteX6" fmla="*/ 3193274 w 5046350"/>
              <a:gd name="connsiteY6" fmla="*/ 3328990 h 3356932"/>
              <a:gd name="connsiteX7" fmla="*/ 9008 w 5046350"/>
              <a:gd name="connsiteY7" fmla="*/ 3328990 h 3356932"/>
              <a:gd name="connsiteX8" fmla="*/ 9008 w 5046350"/>
              <a:gd name="connsiteY8" fmla="*/ 3236017 h 3356932"/>
              <a:gd name="connsiteX9" fmla="*/ 6485 w 5046350"/>
              <a:gd name="connsiteY9" fmla="*/ 3226884 h 3356932"/>
              <a:gd name="connsiteX10" fmla="*/ 7456 w 5046350"/>
              <a:gd name="connsiteY10" fmla="*/ 2940519 h 3356932"/>
              <a:gd name="connsiteX11" fmla="*/ 8927 w 5046350"/>
              <a:gd name="connsiteY11" fmla="*/ 2847292 h 3356932"/>
              <a:gd name="connsiteX12" fmla="*/ 9008 w 5046350"/>
              <a:gd name="connsiteY12" fmla="*/ 2839990 h 3356932"/>
              <a:gd name="connsiteX13" fmla="*/ 9008 w 5046350"/>
              <a:gd name="connsiteY13" fmla="*/ 1987207 h 3356932"/>
              <a:gd name="connsiteX14" fmla="*/ 28589 w 5046350"/>
              <a:gd name="connsiteY14" fmla="*/ 428756 h 3356932"/>
              <a:gd name="connsiteX15" fmla="*/ 31784 w 5046350"/>
              <a:gd name="connsiteY15" fmla="*/ 299853 h 3356932"/>
              <a:gd name="connsiteX16" fmla="*/ 31784 w 5046350"/>
              <a:gd name="connsiteY16" fmla="*/ 21869 h 3356932"/>
              <a:gd name="connsiteX17" fmla="*/ 42292 w 5046350"/>
              <a:gd name="connsiteY17" fmla="*/ 21869 h 3356932"/>
              <a:gd name="connsiteX18" fmla="*/ 43490 w 5046350"/>
              <a:gd name="connsiteY18" fmla="*/ 0 h 3356932"/>
              <a:gd name="connsiteX0" fmla="*/ 43490 w 5046350"/>
              <a:gd name="connsiteY0" fmla="*/ 0 h 3356932"/>
              <a:gd name="connsiteX1" fmla="*/ 5015797 w 5046350"/>
              <a:gd name="connsiteY1" fmla="*/ 21869 h 3356932"/>
              <a:gd name="connsiteX2" fmla="*/ 5015797 w 5046350"/>
              <a:gd name="connsiteY2" fmla="*/ 31112 h 3356932"/>
              <a:gd name="connsiteX3" fmla="*/ 5046350 w 5046350"/>
              <a:gd name="connsiteY3" fmla="*/ 31497 h 3356932"/>
              <a:gd name="connsiteX4" fmla="*/ 4999002 w 5046350"/>
              <a:gd name="connsiteY4" fmla="*/ 3157605 h 3356932"/>
              <a:gd name="connsiteX5" fmla="*/ 4953653 w 5046350"/>
              <a:gd name="connsiteY5" fmla="*/ 3356932 h 3356932"/>
              <a:gd name="connsiteX6" fmla="*/ 3193274 w 5046350"/>
              <a:gd name="connsiteY6" fmla="*/ 3328990 h 3356932"/>
              <a:gd name="connsiteX7" fmla="*/ 9008 w 5046350"/>
              <a:gd name="connsiteY7" fmla="*/ 3328990 h 3356932"/>
              <a:gd name="connsiteX8" fmla="*/ 9008 w 5046350"/>
              <a:gd name="connsiteY8" fmla="*/ 3236017 h 3356932"/>
              <a:gd name="connsiteX9" fmla="*/ 6485 w 5046350"/>
              <a:gd name="connsiteY9" fmla="*/ 3226884 h 3356932"/>
              <a:gd name="connsiteX10" fmla="*/ 7456 w 5046350"/>
              <a:gd name="connsiteY10" fmla="*/ 2940519 h 3356932"/>
              <a:gd name="connsiteX11" fmla="*/ 8927 w 5046350"/>
              <a:gd name="connsiteY11" fmla="*/ 2847292 h 3356932"/>
              <a:gd name="connsiteX12" fmla="*/ 9008 w 5046350"/>
              <a:gd name="connsiteY12" fmla="*/ 2839990 h 3356932"/>
              <a:gd name="connsiteX13" fmla="*/ 28589 w 5046350"/>
              <a:gd name="connsiteY13" fmla="*/ 428756 h 3356932"/>
              <a:gd name="connsiteX14" fmla="*/ 31784 w 5046350"/>
              <a:gd name="connsiteY14" fmla="*/ 299853 h 3356932"/>
              <a:gd name="connsiteX15" fmla="*/ 31784 w 5046350"/>
              <a:gd name="connsiteY15" fmla="*/ 21869 h 3356932"/>
              <a:gd name="connsiteX16" fmla="*/ 42292 w 5046350"/>
              <a:gd name="connsiteY16" fmla="*/ 21869 h 3356932"/>
              <a:gd name="connsiteX17" fmla="*/ 43490 w 5046350"/>
              <a:gd name="connsiteY17" fmla="*/ 0 h 335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46350" h="3356932">
                <a:moveTo>
                  <a:pt x="43490" y="0"/>
                </a:moveTo>
                <a:lnTo>
                  <a:pt x="5015797" y="21869"/>
                </a:lnTo>
                <a:lnTo>
                  <a:pt x="5015797" y="31112"/>
                </a:lnTo>
                <a:lnTo>
                  <a:pt x="5046350" y="31497"/>
                </a:lnTo>
                <a:cubicBezTo>
                  <a:pt x="5023270" y="960427"/>
                  <a:pt x="5014452" y="2603365"/>
                  <a:pt x="4999002" y="3157605"/>
                </a:cubicBezTo>
                <a:cubicBezTo>
                  <a:pt x="4998798" y="3167595"/>
                  <a:pt x="5055651" y="3346666"/>
                  <a:pt x="4953653" y="3356932"/>
                </a:cubicBezTo>
                <a:lnTo>
                  <a:pt x="3193274" y="3328990"/>
                </a:lnTo>
                <a:lnTo>
                  <a:pt x="9008" y="3328990"/>
                </a:lnTo>
                <a:lnTo>
                  <a:pt x="9008" y="3236017"/>
                </a:lnTo>
                <a:lnTo>
                  <a:pt x="6485" y="3226884"/>
                </a:lnTo>
                <a:cubicBezTo>
                  <a:pt x="-8612" y="3133903"/>
                  <a:pt x="7369" y="2947997"/>
                  <a:pt x="7456" y="2940519"/>
                </a:cubicBezTo>
                <a:cubicBezTo>
                  <a:pt x="7992" y="2912665"/>
                  <a:pt x="8480" y="2881476"/>
                  <a:pt x="8927" y="2847292"/>
                </a:cubicBezTo>
                <a:lnTo>
                  <a:pt x="9008" y="2839990"/>
                </a:lnTo>
                <a:lnTo>
                  <a:pt x="28589" y="428756"/>
                </a:lnTo>
                <a:lnTo>
                  <a:pt x="31784" y="299853"/>
                </a:lnTo>
                <a:lnTo>
                  <a:pt x="31784" y="21869"/>
                </a:lnTo>
                <a:lnTo>
                  <a:pt x="42292" y="21869"/>
                </a:lnTo>
                <a:cubicBezTo>
                  <a:pt x="42691" y="14579"/>
                  <a:pt x="43091" y="7290"/>
                  <a:pt x="434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50EFA-54F3-BFD8-347D-78B6E3B4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796066"/>
            <a:ext cx="9749307" cy="10105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TRANSPORT AND MEDICAL INSURANCE</a:t>
            </a:r>
          </a:p>
        </p:txBody>
      </p:sp>
      <p:pic>
        <p:nvPicPr>
          <p:cNvPr id="9" name="Picture 8" descr="A blue box with black text&#10;&#10;Description automatically generated">
            <a:extLst>
              <a:ext uri="{FF2B5EF4-FFF2-40B4-BE49-F238E27FC236}">
                <a16:creationId xmlns:a16="http://schemas.microsoft.com/office/drawing/2014/main" id="{66CD043E-CCB7-C4BE-9FE9-EA915ECB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6714">
            <a:off x="6850982" y="3029764"/>
            <a:ext cx="3177918" cy="296657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C27A5F-EDA0-7E2D-0FDE-C3C7418EF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1763">
            <a:off x="2118598" y="3174742"/>
            <a:ext cx="3215803" cy="29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1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2E7DC85-EA80-A1F5-A93A-714C2027C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02" y="1732846"/>
            <a:ext cx="10374596" cy="2853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9821D-3352-87C1-742C-7B15CD15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4681971"/>
            <a:ext cx="9101915" cy="13496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/>
              <a:t>PERSON, EMPLOYEE  AND CONTINGENCY</a:t>
            </a:r>
          </a:p>
        </p:txBody>
      </p:sp>
    </p:spTree>
    <p:extLst>
      <p:ext uri="{BB962C8B-B14F-4D97-AF65-F5344CB8AC3E}">
        <p14:creationId xmlns:p14="http://schemas.microsoft.com/office/powerpoint/2010/main" val="404185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0838F8AF-B222-4E38-BF34-E36BCBC5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8">
            <a:extLst>
              <a:ext uri="{FF2B5EF4-FFF2-40B4-BE49-F238E27FC236}">
                <a16:creationId xmlns:a16="http://schemas.microsoft.com/office/drawing/2014/main" id="{70B4193F-4253-41BB-9FBA-A029C5C7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4838" y="1"/>
            <a:ext cx="3617162" cy="6858000"/>
          </a:xfrm>
          <a:custGeom>
            <a:avLst/>
            <a:gdLst>
              <a:gd name="connsiteX0" fmla="*/ 11361 w 3617162"/>
              <a:gd name="connsiteY0" fmla="*/ 0 h 6857885"/>
              <a:gd name="connsiteX1" fmla="*/ 3617162 w 3617162"/>
              <a:gd name="connsiteY1" fmla="*/ 0 h 6857885"/>
              <a:gd name="connsiteX2" fmla="*/ 3617162 w 3617162"/>
              <a:gd name="connsiteY2" fmla="*/ 6857885 h 6857885"/>
              <a:gd name="connsiteX3" fmla="*/ 73198 w 3617162"/>
              <a:gd name="connsiteY3" fmla="*/ 6857735 h 6857885"/>
              <a:gd name="connsiteX4" fmla="*/ 120049 w 3617162"/>
              <a:gd name="connsiteY4" fmla="*/ 6737706 h 6857885"/>
              <a:gd name="connsiteX5" fmla="*/ 137007 w 3617162"/>
              <a:gd name="connsiteY5" fmla="*/ 6686827 h 6857885"/>
              <a:gd name="connsiteX6" fmla="*/ 148286 w 3617162"/>
              <a:gd name="connsiteY6" fmla="*/ 6633777 h 6857885"/>
              <a:gd name="connsiteX7" fmla="*/ 219248 w 3617162"/>
              <a:gd name="connsiteY7" fmla="*/ 6492130 h 6857885"/>
              <a:gd name="connsiteX8" fmla="*/ 234530 w 3617162"/>
              <a:gd name="connsiteY8" fmla="*/ 6431610 h 6857885"/>
              <a:gd name="connsiteX9" fmla="*/ 252884 w 3617162"/>
              <a:gd name="connsiteY9" fmla="*/ 6294334 h 6857885"/>
              <a:gd name="connsiteX10" fmla="*/ 240974 w 3617162"/>
              <a:gd name="connsiteY10" fmla="*/ 6231403 h 6857885"/>
              <a:gd name="connsiteX11" fmla="*/ 233821 w 3617162"/>
              <a:gd name="connsiteY11" fmla="*/ 6202459 h 6857885"/>
              <a:gd name="connsiteX12" fmla="*/ 232650 w 3617162"/>
              <a:gd name="connsiteY12" fmla="*/ 6153037 h 6857885"/>
              <a:gd name="connsiteX13" fmla="*/ 240039 w 3617162"/>
              <a:gd name="connsiteY13" fmla="*/ 5905303 h 6857885"/>
              <a:gd name="connsiteX14" fmla="*/ 335703 w 3617162"/>
              <a:gd name="connsiteY14" fmla="*/ 5449031 h 6857885"/>
              <a:gd name="connsiteX15" fmla="*/ 371634 w 3617162"/>
              <a:gd name="connsiteY15" fmla="*/ 5341916 h 6857885"/>
              <a:gd name="connsiteX16" fmla="*/ 409024 w 3617162"/>
              <a:gd name="connsiteY16" fmla="*/ 5264214 h 6857885"/>
              <a:gd name="connsiteX17" fmla="*/ 415024 w 3617162"/>
              <a:gd name="connsiteY17" fmla="*/ 5225268 h 6857885"/>
              <a:gd name="connsiteX18" fmla="*/ 423092 w 3617162"/>
              <a:gd name="connsiteY18" fmla="*/ 5159961 h 6857885"/>
              <a:gd name="connsiteX19" fmla="*/ 426609 w 3617162"/>
              <a:gd name="connsiteY19" fmla="*/ 5125185 h 6857885"/>
              <a:gd name="connsiteX20" fmla="*/ 441080 w 3617162"/>
              <a:gd name="connsiteY20" fmla="*/ 4993030 h 6857885"/>
              <a:gd name="connsiteX21" fmla="*/ 447811 w 3617162"/>
              <a:gd name="connsiteY21" fmla="*/ 4946844 h 6857885"/>
              <a:gd name="connsiteX22" fmla="*/ 458779 w 3617162"/>
              <a:gd name="connsiteY22" fmla="*/ 4858827 h 6857885"/>
              <a:gd name="connsiteX23" fmla="*/ 464530 w 3617162"/>
              <a:gd name="connsiteY23" fmla="*/ 4808488 h 6857885"/>
              <a:gd name="connsiteX24" fmla="*/ 455724 w 3617162"/>
              <a:gd name="connsiteY24" fmla="*/ 4375228 h 6857885"/>
              <a:gd name="connsiteX25" fmla="*/ 436877 w 3617162"/>
              <a:gd name="connsiteY25" fmla="*/ 4214165 h 6857885"/>
              <a:gd name="connsiteX26" fmla="*/ 430401 w 3617162"/>
              <a:gd name="connsiteY26" fmla="*/ 3872886 h 6857885"/>
              <a:gd name="connsiteX27" fmla="*/ 451121 w 3617162"/>
              <a:gd name="connsiteY27" fmla="*/ 3738082 h 6857885"/>
              <a:gd name="connsiteX28" fmla="*/ 458278 w 3617162"/>
              <a:gd name="connsiteY28" fmla="*/ 3673397 h 6857885"/>
              <a:gd name="connsiteX29" fmla="*/ 457592 w 3617162"/>
              <a:gd name="connsiteY29" fmla="*/ 3637109 h 6857885"/>
              <a:gd name="connsiteX30" fmla="*/ 460946 w 3617162"/>
              <a:gd name="connsiteY30" fmla="*/ 3536883 h 6857885"/>
              <a:gd name="connsiteX31" fmla="*/ 481823 w 3617162"/>
              <a:gd name="connsiteY31" fmla="*/ 3295862 h 6857885"/>
              <a:gd name="connsiteX32" fmla="*/ 464800 w 3617162"/>
              <a:gd name="connsiteY32" fmla="*/ 3158586 h 6857885"/>
              <a:gd name="connsiteX33" fmla="*/ 426693 w 3617162"/>
              <a:gd name="connsiteY33" fmla="*/ 3072935 h 6857885"/>
              <a:gd name="connsiteX34" fmla="*/ 402508 w 3617162"/>
              <a:gd name="connsiteY34" fmla="*/ 2958185 h 6857885"/>
              <a:gd name="connsiteX35" fmla="*/ 360891 w 3617162"/>
              <a:gd name="connsiteY35" fmla="*/ 2843952 h 6857885"/>
              <a:gd name="connsiteX36" fmla="*/ 296840 w 3617162"/>
              <a:gd name="connsiteY36" fmla="*/ 2554718 h 6857885"/>
              <a:gd name="connsiteX37" fmla="*/ 268410 w 3617162"/>
              <a:gd name="connsiteY37" fmla="*/ 2447068 h 6857885"/>
              <a:gd name="connsiteX38" fmla="*/ 272375 w 3617162"/>
              <a:gd name="connsiteY38" fmla="*/ 2423438 h 6857885"/>
              <a:gd name="connsiteX39" fmla="*/ 241037 w 3617162"/>
              <a:gd name="connsiteY39" fmla="*/ 2261920 h 6857885"/>
              <a:gd name="connsiteX40" fmla="*/ 215809 w 3617162"/>
              <a:gd name="connsiteY40" fmla="*/ 2155135 h 6857885"/>
              <a:gd name="connsiteX41" fmla="*/ 213333 w 3617162"/>
              <a:gd name="connsiteY41" fmla="*/ 2118008 h 6857885"/>
              <a:gd name="connsiteX42" fmla="*/ 214300 w 3617162"/>
              <a:gd name="connsiteY42" fmla="*/ 2050531 h 6857885"/>
              <a:gd name="connsiteX43" fmla="*/ 120136 w 3617162"/>
              <a:gd name="connsiteY43" fmla="*/ 1732919 h 6857885"/>
              <a:gd name="connsiteX44" fmla="*/ 92310 w 3617162"/>
              <a:gd name="connsiteY44" fmla="*/ 1615777 h 6857885"/>
              <a:gd name="connsiteX45" fmla="*/ 88820 w 3617162"/>
              <a:gd name="connsiteY45" fmla="*/ 1525631 h 6857885"/>
              <a:gd name="connsiteX46" fmla="*/ 79273 w 3617162"/>
              <a:gd name="connsiteY46" fmla="*/ 1477995 h 6857885"/>
              <a:gd name="connsiteX47" fmla="*/ 73810 w 3617162"/>
              <a:gd name="connsiteY47" fmla="*/ 1307086 h 6857885"/>
              <a:gd name="connsiteX48" fmla="*/ 79531 w 3617162"/>
              <a:gd name="connsiteY48" fmla="*/ 1168288 h 6857885"/>
              <a:gd name="connsiteX49" fmla="*/ 594 w 3617162"/>
              <a:gd name="connsiteY49" fmla="*/ 716778 h 6857885"/>
              <a:gd name="connsiteX50" fmla="*/ 2657 w 3617162"/>
              <a:gd name="connsiteY50" fmla="*/ 657363 h 6857885"/>
              <a:gd name="connsiteX51" fmla="*/ 24904 w 3617162"/>
              <a:gd name="connsiteY51" fmla="*/ 393828 h 6857885"/>
              <a:gd name="connsiteX52" fmla="*/ 39728 w 3617162"/>
              <a:gd name="connsiteY52" fmla="*/ 236673 h 6857885"/>
              <a:gd name="connsiteX53" fmla="*/ 38796 w 3617162"/>
              <a:gd name="connsiteY53" fmla="*/ 144983 h 6857885"/>
              <a:gd name="connsiteX54" fmla="*/ 29331 w 3617162"/>
              <a:gd name="connsiteY54" fmla="*/ 33857 h 68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617162" h="6857885">
                <a:moveTo>
                  <a:pt x="11361" y="0"/>
                </a:moveTo>
                <a:lnTo>
                  <a:pt x="3617162" y="0"/>
                </a:lnTo>
                <a:lnTo>
                  <a:pt x="3617162" y="6857885"/>
                </a:lnTo>
                <a:lnTo>
                  <a:pt x="73198" y="6857735"/>
                </a:lnTo>
                <a:cubicBezTo>
                  <a:pt x="112558" y="6789493"/>
                  <a:pt x="109414" y="6766191"/>
                  <a:pt x="120049" y="6737706"/>
                </a:cubicBezTo>
                <a:cubicBezTo>
                  <a:pt x="125933" y="6708183"/>
                  <a:pt x="134098" y="6708238"/>
                  <a:pt x="137007" y="6686827"/>
                </a:cubicBezTo>
                <a:cubicBezTo>
                  <a:pt x="141713" y="6669506"/>
                  <a:pt x="134579" y="6666226"/>
                  <a:pt x="148286" y="6633777"/>
                </a:cubicBezTo>
                <a:cubicBezTo>
                  <a:pt x="173899" y="6560846"/>
                  <a:pt x="202890" y="6530190"/>
                  <a:pt x="219248" y="6492130"/>
                </a:cubicBezTo>
                <a:cubicBezTo>
                  <a:pt x="220498" y="6486906"/>
                  <a:pt x="231301" y="6432771"/>
                  <a:pt x="234530" y="6431610"/>
                </a:cubicBezTo>
                <a:cubicBezTo>
                  <a:pt x="240137" y="6398644"/>
                  <a:pt x="251810" y="6327702"/>
                  <a:pt x="252884" y="6294334"/>
                </a:cubicBezTo>
                <a:cubicBezTo>
                  <a:pt x="251967" y="6280685"/>
                  <a:pt x="242960" y="6244334"/>
                  <a:pt x="240974" y="6231403"/>
                </a:cubicBezTo>
                <a:lnTo>
                  <a:pt x="233821" y="6202459"/>
                </a:lnTo>
                <a:cubicBezTo>
                  <a:pt x="232633" y="6196814"/>
                  <a:pt x="235867" y="6158095"/>
                  <a:pt x="232650" y="6153037"/>
                </a:cubicBezTo>
                <a:cubicBezTo>
                  <a:pt x="252737" y="5948729"/>
                  <a:pt x="212718" y="6172289"/>
                  <a:pt x="240039" y="5905303"/>
                </a:cubicBezTo>
                <a:cubicBezTo>
                  <a:pt x="267360" y="5638317"/>
                  <a:pt x="313771" y="5542929"/>
                  <a:pt x="335703" y="5449031"/>
                </a:cubicBezTo>
                <a:cubicBezTo>
                  <a:pt x="367089" y="5399411"/>
                  <a:pt x="359414" y="5372719"/>
                  <a:pt x="371634" y="5341916"/>
                </a:cubicBezTo>
                <a:cubicBezTo>
                  <a:pt x="382048" y="5319908"/>
                  <a:pt x="398345" y="5282101"/>
                  <a:pt x="409024" y="5264214"/>
                </a:cubicBezTo>
                <a:cubicBezTo>
                  <a:pt x="417843" y="5246757"/>
                  <a:pt x="410286" y="5238662"/>
                  <a:pt x="415024" y="5225268"/>
                </a:cubicBezTo>
                <a:lnTo>
                  <a:pt x="423092" y="5159961"/>
                </a:lnTo>
                <a:lnTo>
                  <a:pt x="426609" y="5125185"/>
                </a:lnTo>
                <a:cubicBezTo>
                  <a:pt x="457509" y="5064389"/>
                  <a:pt x="437546" y="5022753"/>
                  <a:pt x="441080" y="4993030"/>
                </a:cubicBezTo>
                <a:lnTo>
                  <a:pt x="447811" y="4946844"/>
                </a:lnTo>
                <a:lnTo>
                  <a:pt x="458779" y="4858827"/>
                </a:lnTo>
                <a:lnTo>
                  <a:pt x="464530" y="4808488"/>
                </a:lnTo>
                <a:cubicBezTo>
                  <a:pt x="486849" y="4590918"/>
                  <a:pt x="442578" y="4537272"/>
                  <a:pt x="455724" y="4375228"/>
                </a:cubicBezTo>
                <a:cubicBezTo>
                  <a:pt x="453435" y="4334791"/>
                  <a:pt x="442883" y="4270639"/>
                  <a:pt x="436877" y="4214165"/>
                </a:cubicBezTo>
                <a:cubicBezTo>
                  <a:pt x="447876" y="4102539"/>
                  <a:pt x="397589" y="4101885"/>
                  <a:pt x="430401" y="3872886"/>
                </a:cubicBezTo>
                <a:cubicBezTo>
                  <a:pt x="434552" y="3826908"/>
                  <a:pt x="451548" y="3804305"/>
                  <a:pt x="451121" y="3738082"/>
                </a:cubicBezTo>
                <a:cubicBezTo>
                  <a:pt x="438816" y="3716230"/>
                  <a:pt x="454592" y="3707883"/>
                  <a:pt x="458278" y="3673397"/>
                </a:cubicBezTo>
                <a:cubicBezTo>
                  <a:pt x="463902" y="3659407"/>
                  <a:pt x="450211" y="3649813"/>
                  <a:pt x="457592" y="3637109"/>
                </a:cubicBezTo>
                <a:cubicBezTo>
                  <a:pt x="450903" y="3605834"/>
                  <a:pt x="460390" y="3573837"/>
                  <a:pt x="460946" y="3536883"/>
                </a:cubicBezTo>
                <a:cubicBezTo>
                  <a:pt x="460222" y="3353802"/>
                  <a:pt x="481181" y="3358911"/>
                  <a:pt x="481823" y="3295862"/>
                </a:cubicBezTo>
                <a:cubicBezTo>
                  <a:pt x="481241" y="3249684"/>
                  <a:pt x="471630" y="3189169"/>
                  <a:pt x="464800" y="3158586"/>
                </a:cubicBezTo>
                <a:lnTo>
                  <a:pt x="426693" y="3072935"/>
                </a:lnTo>
                <a:cubicBezTo>
                  <a:pt x="439297" y="3016612"/>
                  <a:pt x="410147" y="3011906"/>
                  <a:pt x="402508" y="2958185"/>
                </a:cubicBezTo>
                <a:cubicBezTo>
                  <a:pt x="387236" y="2895670"/>
                  <a:pt x="381205" y="2913847"/>
                  <a:pt x="360891" y="2843952"/>
                </a:cubicBezTo>
                <a:cubicBezTo>
                  <a:pt x="320697" y="2799104"/>
                  <a:pt x="323332" y="2611979"/>
                  <a:pt x="296840" y="2554718"/>
                </a:cubicBezTo>
                <a:cubicBezTo>
                  <a:pt x="283808" y="2502065"/>
                  <a:pt x="275266" y="2468551"/>
                  <a:pt x="268410" y="2447068"/>
                </a:cubicBezTo>
                <a:cubicBezTo>
                  <a:pt x="269066" y="2440064"/>
                  <a:pt x="270469" y="2430607"/>
                  <a:pt x="272375" y="2423438"/>
                </a:cubicBezTo>
                <a:cubicBezTo>
                  <a:pt x="264311" y="2329118"/>
                  <a:pt x="251483" y="2315759"/>
                  <a:pt x="241037" y="2261920"/>
                </a:cubicBezTo>
                <a:cubicBezTo>
                  <a:pt x="231609" y="2217203"/>
                  <a:pt x="220426" y="2179120"/>
                  <a:pt x="215809" y="2155135"/>
                </a:cubicBezTo>
                <a:cubicBezTo>
                  <a:pt x="225523" y="2141929"/>
                  <a:pt x="198180" y="2121310"/>
                  <a:pt x="213333" y="2118008"/>
                </a:cubicBezTo>
                <a:cubicBezTo>
                  <a:pt x="218181" y="2086447"/>
                  <a:pt x="213734" y="2072196"/>
                  <a:pt x="214300" y="2050531"/>
                </a:cubicBezTo>
                <a:cubicBezTo>
                  <a:pt x="191158" y="1910256"/>
                  <a:pt x="135395" y="1894155"/>
                  <a:pt x="120136" y="1732919"/>
                </a:cubicBezTo>
                <a:cubicBezTo>
                  <a:pt x="100853" y="1665766"/>
                  <a:pt x="100066" y="1643984"/>
                  <a:pt x="92310" y="1615777"/>
                </a:cubicBezTo>
                <a:cubicBezTo>
                  <a:pt x="85095" y="1591298"/>
                  <a:pt x="95565" y="1544014"/>
                  <a:pt x="88820" y="1525631"/>
                </a:cubicBezTo>
                <a:cubicBezTo>
                  <a:pt x="86648" y="1502667"/>
                  <a:pt x="80587" y="1509646"/>
                  <a:pt x="79273" y="1477995"/>
                </a:cubicBezTo>
                <a:cubicBezTo>
                  <a:pt x="86452" y="1404274"/>
                  <a:pt x="73767" y="1358704"/>
                  <a:pt x="73810" y="1307086"/>
                </a:cubicBezTo>
                <a:cubicBezTo>
                  <a:pt x="83255" y="1258551"/>
                  <a:pt x="70305" y="1217137"/>
                  <a:pt x="79531" y="1168288"/>
                </a:cubicBezTo>
                <a:cubicBezTo>
                  <a:pt x="66060" y="901651"/>
                  <a:pt x="-7309" y="869148"/>
                  <a:pt x="594" y="716778"/>
                </a:cubicBezTo>
                <a:cubicBezTo>
                  <a:pt x="-409" y="685981"/>
                  <a:pt x="3660" y="688160"/>
                  <a:pt x="2657" y="657363"/>
                </a:cubicBezTo>
                <a:cubicBezTo>
                  <a:pt x="-9779" y="622139"/>
                  <a:pt x="29293" y="566671"/>
                  <a:pt x="24904" y="393828"/>
                </a:cubicBezTo>
                <a:cubicBezTo>
                  <a:pt x="11203" y="358429"/>
                  <a:pt x="29804" y="247710"/>
                  <a:pt x="39728" y="236673"/>
                </a:cubicBezTo>
                <a:cubicBezTo>
                  <a:pt x="43247" y="190527"/>
                  <a:pt x="41195" y="179672"/>
                  <a:pt x="38796" y="144983"/>
                </a:cubicBezTo>
                <a:cubicBezTo>
                  <a:pt x="25998" y="119338"/>
                  <a:pt x="30356" y="69086"/>
                  <a:pt x="29331" y="33857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43828-E2CC-A936-0B74-8FCF4573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367" y="2590800"/>
            <a:ext cx="4274303" cy="33211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GALERIES</a:t>
            </a:r>
          </a:p>
        </p:txBody>
      </p:sp>
      <p:pic>
        <p:nvPicPr>
          <p:cNvPr id="11" name="Picture 10" descr="A blue box with black text&#10;&#10;Description automatically generated">
            <a:extLst>
              <a:ext uri="{FF2B5EF4-FFF2-40B4-BE49-F238E27FC236}">
                <a16:creationId xmlns:a16="http://schemas.microsoft.com/office/drawing/2014/main" id="{DA040052-46CB-E28E-FEC5-D38BAFA0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44" y="1833134"/>
            <a:ext cx="3388189" cy="1434997"/>
          </a:xfrm>
          <a:prstGeom prst="rect">
            <a:avLst/>
          </a:prstGeom>
        </p:spPr>
      </p:pic>
      <p:pic>
        <p:nvPicPr>
          <p:cNvPr id="5" name="Picture 4" descr="A close-up of a restaurant menu&#10;&#10;Description automatically generated">
            <a:extLst>
              <a:ext uri="{FF2B5EF4-FFF2-40B4-BE49-F238E27FC236}">
                <a16:creationId xmlns:a16="http://schemas.microsoft.com/office/drawing/2014/main" id="{FE47832B-495B-84A4-1516-D6AE721BB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501" y="1557719"/>
            <a:ext cx="3499812" cy="1557416"/>
          </a:xfrm>
          <a:prstGeom prst="rect">
            <a:avLst/>
          </a:prstGeom>
        </p:spPr>
      </p:pic>
      <p:pic>
        <p:nvPicPr>
          <p:cNvPr id="9" name="Picture 8" descr="A blue screen with black text&#10;&#10;Description automatically generated">
            <a:extLst>
              <a:ext uri="{FF2B5EF4-FFF2-40B4-BE49-F238E27FC236}">
                <a16:creationId xmlns:a16="http://schemas.microsoft.com/office/drawing/2014/main" id="{026F1D76-359B-8B27-E7E6-023D73670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54" y="3589865"/>
            <a:ext cx="3136978" cy="1607701"/>
          </a:xfrm>
          <a:prstGeom prst="rect">
            <a:avLst/>
          </a:prstGeom>
        </p:spPr>
      </p:pic>
      <p:pic>
        <p:nvPicPr>
          <p:cNvPr id="7" name="Picture 6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70143CEE-D170-9C0C-7D9D-E11D3190A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450" y="3589865"/>
            <a:ext cx="3383524" cy="13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0EB7894-AD8C-0137-787C-0C84A61D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8" y="5134235"/>
            <a:ext cx="5426764" cy="1641596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45CC4CB-E1EF-0978-9937-2C3B327E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38687"/>
            <a:ext cx="6050281" cy="9583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6D0B59E2-432F-AB80-B49A-DBC60279A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154" y="321734"/>
            <a:ext cx="2360524" cy="606992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5D53597-79CD-47C9-9491-BDB95E11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82169"/>
            <a:ext cx="9493249" cy="768350"/>
          </a:xfrm>
        </p:spPr>
        <p:txBody>
          <a:bodyPr/>
          <a:lstStyle/>
          <a:p>
            <a:r>
              <a:rPr lang="es-AR"/>
              <a:t>QUERY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E3BC7-57C3-94E9-6B5D-15DA4F62FE72}"/>
              </a:ext>
            </a:extLst>
          </p:cNvPr>
          <p:cNvSpPr txBox="1"/>
          <p:nvPr/>
        </p:nvSpPr>
        <p:spPr>
          <a:xfrm>
            <a:off x="713740" y="1073827"/>
            <a:ext cx="4699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/>
              <a:t>“</a:t>
            </a:r>
            <a:r>
              <a:rPr lang="es-AR" sz="2000" b="0" i="0" u="none" strike="noStrike">
                <a:effectLst/>
              </a:rPr>
              <a:t>Listar los eventos y lugares turísticos que contiene el paquete de </a:t>
            </a:r>
            <a:r>
              <a:rPr lang="es-AR" sz="2000" b="0" i="0" u="none" strike="noStrike" err="1">
                <a:effectLst/>
              </a:rPr>
              <a:t>IdPaquete</a:t>
            </a:r>
            <a:r>
              <a:rPr lang="es-AR" sz="2000" b="0" i="0" u="none" strike="noStrike">
                <a:effectLst/>
              </a:rPr>
              <a:t> = 35.</a:t>
            </a:r>
            <a:r>
              <a:rPr lang="es-AR" sz="2000" b="1"/>
              <a:t>”</a:t>
            </a:r>
          </a:p>
          <a:p>
            <a:endParaRPr lang="es-A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69D02-239F-DA9A-74B1-44C9F54D08AD}"/>
              </a:ext>
            </a:extLst>
          </p:cNvPr>
          <p:cNvSpPr txBox="1"/>
          <p:nvPr/>
        </p:nvSpPr>
        <p:spPr>
          <a:xfrm>
            <a:off x="10506456" y="71323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/>
              <a:t>PAQUETE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61BFC2-BC3E-0B98-D5BE-A7089F3E57BC}"/>
              </a:ext>
            </a:extLst>
          </p:cNvPr>
          <p:cNvSpPr txBox="1"/>
          <p:nvPr/>
        </p:nvSpPr>
        <p:spPr>
          <a:xfrm>
            <a:off x="2717631" y="348259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/>
              <a:t>EVENTO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566A2-4BA7-169F-4FEE-6E5E30FC362E}"/>
              </a:ext>
            </a:extLst>
          </p:cNvPr>
          <p:cNvSpPr txBox="1"/>
          <p:nvPr/>
        </p:nvSpPr>
        <p:spPr>
          <a:xfrm>
            <a:off x="2590994" y="479702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/>
              <a:t>CONTIENE</a:t>
            </a:r>
          </a:p>
        </p:txBody>
      </p:sp>
    </p:spTree>
    <p:extLst>
      <p:ext uri="{BB962C8B-B14F-4D97-AF65-F5344CB8AC3E}">
        <p14:creationId xmlns:p14="http://schemas.microsoft.com/office/powerpoint/2010/main" val="195318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9877-DFC0-7723-DB6F-4E1C9C2D6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37109"/>
            <a:ext cx="9493249" cy="732155"/>
          </a:xfrm>
        </p:spPr>
        <p:txBody>
          <a:bodyPr>
            <a:normAutofit fontScale="90000"/>
          </a:bodyPr>
          <a:lstStyle/>
          <a:p>
            <a:r>
              <a:rPr lang="es-AR"/>
              <a:t>QUERY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22A34-69AC-D68B-CDF8-5B91EE5C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35" y="1387134"/>
            <a:ext cx="6443472" cy="2091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A6027-9414-AE3D-EB0D-7BF1ADB1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407635"/>
            <a:ext cx="9643872" cy="1360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39D81-0D9C-B04F-52C2-87A617552BDA}"/>
              </a:ext>
            </a:extLst>
          </p:cNvPr>
          <p:cNvSpPr txBox="1"/>
          <p:nvPr/>
        </p:nvSpPr>
        <p:spPr>
          <a:xfrm>
            <a:off x="4879848" y="747501"/>
            <a:ext cx="121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/>
              <a:t>REALIZA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84992-ED30-092D-3AB9-99D5ACD63044}"/>
              </a:ext>
            </a:extLst>
          </p:cNvPr>
          <p:cNvSpPr txBox="1"/>
          <p:nvPr/>
        </p:nvSpPr>
        <p:spPr>
          <a:xfrm>
            <a:off x="5076689" y="374925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/>
              <a:t>ACTIVIDAD</a:t>
            </a:r>
          </a:p>
        </p:txBody>
      </p:sp>
    </p:spTree>
    <p:extLst>
      <p:ext uri="{BB962C8B-B14F-4D97-AF65-F5344CB8AC3E}">
        <p14:creationId xmlns:p14="http://schemas.microsoft.com/office/powerpoint/2010/main" val="182222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730DB67-F996-4CA9-811B-BE18C4E62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E2BE373-2F5D-4C76-AC4F-98BC9D80C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1640" y="0"/>
            <a:ext cx="4850360" cy="6857947"/>
          </a:xfrm>
          <a:custGeom>
            <a:avLst/>
            <a:gdLst>
              <a:gd name="connsiteX0" fmla="*/ 4850360 w 4850360"/>
              <a:gd name="connsiteY0" fmla="*/ 6857947 h 6857947"/>
              <a:gd name="connsiteX1" fmla="*/ 69733 w 4850360"/>
              <a:gd name="connsiteY1" fmla="*/ 6857735 h 6857947"/>
              <a:gd name="connsiteX2" fmla="*/ 114366 w 4850360"/>
              <a:gd name="connsiteY2" fmla="*/ 6737706 h 6857947"/>
              <a:gd name="connsiteX3" fmla="*/ 130522 w 4850360"/>
              <a:gd name="connsiteY3" fmla="*/ 6686827 h 6857947"/>
              <a:gd name="connsiteX4" fmla="*/ 141267 w 4850360"/>
              <a:gd name="connsiteY4" fmla="*/ 6633777 h 6857947"/>
              <a:gd name="connsiteX5" fmla="*/ 208871 w 4850360"/>
              <a:gd name="connsiteY5" fmla="*/ 6492130 h 6857947"/>
              <a:gd name="connsiteX6" fmla="*/ 223429 w 4850360"/>
              <a:gd name="connsiteY6" fmla="*/ 6431610 h 6857947"/>
              <a:gd name="connsiteX7" fmla="*/ 240915 w 4850360"/>
              <a:gd name="connsiteY7" fmla="*/ 6294334 h 6857947"/>
              <a:gd name="connsiteX8" fmla="*/ 229568 w 4850360"/>
              <a:gd name="connsiteY8" fmla="*/ 6231403 h 6857947"/>
              <a:gd name="connsiteX9" fmla="*/ 222754 w 4850360"/>
              <a:gd name="connsiteY9" fmla="*/ 6202459 h 6857947"/>
              <a:gd name="connsiteX10" fmla="*/ 221639 w 4850360"/>
              <a:gd name="connsiteY10" fmla="*/ 6153037 h 6857947"/>
              <a:gd name="connsiteX11" fmla="*/ 228678 w 4850360"/>
              <a:gd name="connsiteY11" fmla="*/ 5905303 h 6857947"/>
              <a:gd name="connsiteX12" fmla="*/ 319814 w 4850360"/>
              <a:gd name="connsiteY12" fmla="*/ 5449031 h 6857947"/>
              <a:gd name="connsiteX13" fmla="*/ 354044 w 4850360"/>
              <a:gd name="connsiteY13" fmla="*/ 5341916 h 6857947"/>
              <a:gd name="connsiteX14" fmla="*/ 389665 w 4850360"/>
              <a:gd name="connsiteY14" fmla="*/ 5264214 h 6857947"/>
              <a:gd name="connsiteX15" fmla="*/ 395381 w 4850360"/>
              <a:gd name="connsiteY15" fmla="*/ 5225268 h 6857947"/>
              <a:gd name="connsiteX16" fmla="*/ 403067 w 4850360"/>
              <a:gd name="connsiteY16" fmla="*/ 5159961 h 6857947"/>
              <a:gd name="connsiteX17" fmla="*/ 406417 w 4850360"/>
              <a:gd name="connsiteY17" fmla="*/ 5125185 h 6857947"/>
              <a:gd name="connsiteX18" fmla="*/ 420204 w 4850360"/>
              <a:gd name="connsiteY18" fmla="*/ 4993030 h 6857947"/>
              <a:gd name="connsiteX19" fmla="*/ 426616 w 4850360"/>
              <a:gd name="connsiteY19" fmla="*/ 4946844 h 6857947"/>
              <a:gd name="connsiteX20" fmla="*/ 437065 w 4850360"/>
              <a:gd name="connsiteY20" fmla="*/ 4858827 h 6857947"/>
              <a:gd name="connsiteX21" fmla="*/ 442544 w 4850360"/>
              <a:gd name="connsiteY21" fmla="*/ 4808488 h 6857947"/>
              <a:gd name="connsiteX22" fmla="*/ 434154 w 4850360"/>
              <a:gd name="connsiteY22" fmla="*/ 4375228 h 6857947"/>
              <a:gd name="connsiteX23" fmla="*/ 416200 w 4850360"/>
              <a:gd name="connsiteY23" fmla="*/ 4214165 h 6857947"/>
              <a:gd name="connsiteX24" fmla="*/ 410030 w 4850360"/>
              <a:gd name="connsiteY24" fmla="*/ 3872886 h 6857947"/>
              <a:gd name="connsiteX25" fmla="*/ 429769 w 4850360"/>
              <a:gd name="connsiteY25" fmla="*/ 3738082 h 6857947"/>
              <a:gd name="connsiteX26" fmla="*/ 436588 w 4850360"/>
              <a:gd name="connsiteY26" fmla="*/ 3673397 h 6857947"/>
              <a:gd name="connsiteX27" fmla="*/ 435934 w 4850360"/>
              <a:gd name="connsiteY27" fmla="*/ 3637109 h 6857947"/>
              <a:gd name="connsiteX28" fmla="*/ 439129 w 4850360"/>
              <a:gd name="connsiteY28" fmla="*/ 3536883 h 6857947"/>
              <a:gd name="connsiteX29" fmla="*/ 459018 w 4850360"/>
              <a:gd name="connsiteY29" fmla="*/ 3295862 h 6857947"/>
              <a:gd name="connsiteX30" fmla="*/ 442801 w 4850360"/>
              <a:gd name="connsiteY30" fmla="*/ 3158586 h 6857947"/>
              <a:gd name="connsiteX31" fmla="*/ 406498 w 4850360"/>
              <a:gd name="connsiteY31" fmla="*/ 3072935 h 6857947"/>
              <a:gd name="connsiteX32" fmla="*/ 383458 w 4850360"/>
              <a:gd name="connsiteY32" fmla="*/ 2958185 h 6857947"/>
              <a:gd name="connsiteX33" fmla="*/ 343810 w 4850360"/>
              <a:gd name="connsiteY33" fmla="*/ 2843952 h 6857947"/>
              <a:gd name="connsiteX34" fmla="*/ 282790 w 4850360"/>
              <a:gd name="connsiteY34" fmla="*/ 2554718 h 6857947"/>
              <a:gd name="connsiteX35" fmla="*/ 255706 w 4850360"/>
              <a:gd name="connsiteY35" fmla="*/ 2447068 h 6857947"/>
              <a:gd name="connsiteX36" fmla="*/ 259483 w 4850360"/>
              <a:gd name="connsiteY36" fmla="*/ 2423438 h 6857947"/>
              <a:gd name="connsiteX37" fmla="*/ 229629 w 4850360"/>
              <a:gd name="connsiteY37" fmla="*/ 2261920 h 6857947"/>
              <a:gd name="connsiteX38" fmla="*/ 205595 w 4850360"/>
              <a:gd name="connsiteY38" fmla="*/ 2155135 h 6857947"/>
              <a:gd name="connsiteX39" fmla="*/ 203236 w 4850360"/>
              <a:gd name="connsiteY39" fmla="*/ 2118008 h 6857947"/>
              <a:gd name="connsiteX40" fmla="*/ 204157 w 4850360"/>
              <a:gd name="connsiteY40" fmla="*/ 2050531 h 6857947"/>
              <a:gd name="connsiteX41" fmla="*/ 114450 w 4850360"/>
              <a:gd name="connsiteY41" fmla="*/ 1732919 h 6857947"/>
              <a:gd name="connsiteX42" fmla="*/ 87941 w 4850360"/>
              <a:gd name="connsiteY42" fmla="*/ 1615777 h 6857947"/>
              <a:gd name="connsiteX43" fmla="*/ 84616 w 4850360"/>
              <a:gd name="connsiteY43" fmla="*/ 1525631 h 6857947"/>
              <a:gd name="connsiteX44" fmla="*/ 75521 w 4850360"/>
              <a:gd name="connsiteY44" fmla="*/ 1477995 h 6857947"/>
              <a:gd name="connsiteX45" fmla="*/ 70316 w 4850360"/>
              <a:gd name="connsiteY45" fmla="*/ 1307086 h 6857947"/>
              <a:gd name="connsiteX46" fmla="*/ 75767 w 4850360"/>
              <a:gd name="connsiteY46" fmla="*/ 1168288 h 6857947"/>
              <a:gd name="connsiteX47" fmla="*/ 566 w 4850360"/>
              <a:gd name="connsiteY47" fmla="*/ 716778 h 6857947"/>
              <a:gd name="connsiteX48" fmla="*/ 2531 w 4850360"/>
              <a:gd name="connsiteY48" fmla="*/ 657363 h 6857947"/>
              <a:gd name="connsiteX49" fmla="*/ 23725 w 4850360"/>
              <a:gd name="connsiteY49" fmla="*/ 393828 h 6857947"/>
              <a:gd name="connsiteX50" fmla="*/ 37848 w 4850360"/>
              <a:gd name="connsiteY50" fmla="*/ 236673 h 6857947"/>
              <a:gd name="connsiteX51" fmla="*/ 36960 w 4850360"/>
              <a:gd name="connsiteY51" fmla="*/ 144983 h 6857947"/>
              <a:gd name="connsiteX52" fmla="*/ 27943 w 4850360"/>
              <a:gd name="connsiteY52" fmla="*/ 33857 h 6857947"/>
              <a:gd name="connsiteX53" fmla="*/ 10823 w 4850360"/>
              <a:gd name="connsiteY53" fmla="*/ 0 h 6857947"/>
              <a:gd name="connsiteX54" fmla="*/ 4850360 w 4850360"/>
              <a:gd name="connsiteY54" fmla="*/ 0 h 685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850360" h="6857947">
                <a:moveTo>
                  <a:pt x="4850360" y="6857947"/>
                </a:moveTo>
                <a:lnTo>
                  <a:pt x="69733" y="6857735"/>
                </a:lnTo>
                <a:cubicBezTo>
                  <a:pt x="107230" y="6789493"/>
                  <a:pt x="104235" y="6766191"/>
                  <a:pt x="114366" y="6737706"/>
                </a:cubicBezTo>
                <a:cubicBezTo>
                  <a:pt x="119972" y="6708183"/>
                  <a:pt x="127751" y="6708238"/>
                  <a:pt x="130522" y="6686827"/>
                </a:cubicBezTo>
                <a:cubicBezTo>
                  <a:pt x="135006" y="6669506"/>
                  <a:pt x="128209" y="6666226"/>
                  <a:pt x="141267" y="6633777"/>
                </a:cubicBezTo>
                <a:cubicBezTo>
                  <a:pt x="165668" y="6560846"/>
                  <a:pt x="193287" y="6530190"/>
                  <a:pt x="208871" y="6492130"/>
                </a:cubicBezTo>
                <a:cubicBezTo>
                  <a:pt x="210061" y="6486906"/>
                  <a:pt x="220353" y="6432771"/>
                  <a:pt x="223429" y="6431610"/>
                </a:cubicBezTo>
                <a:cubicBezTo>
                  <a:pt x="228771" y="6398644"/>
                  <a:pt x="239892" y="6327702"/>
                  <a:pt x="240915" y="6294334"/>
                </a:cubicBezTo>
                <a:cubicBezTo>
                  <a:pt x="240041" y="6280685"/>
                  <a:pt x="231461" y="6244334"/>
                  <a:pt x="229568" y="6231403"/>
                </a:cubicBezTo>
                <a:lnTo>
                  <a:pt x="222754" y="6202459"/>
                </a:lnTo>
                <a:cubicBezTo>
                  <a:pt x="221622" y="6196814"/>
                  <a:pt x="224703" y="6158095"/>
                  <a:pt x="221639" y="6153037"/>
                </a:cubicBezTo>
                <a:cubicBezTo>
                  <a:pt x="240775" y="5948729"/>
                  <a:pt x="202649" y="6172289"/>
                  <a:pt x="228678" y="5905303"/>
                </a:cubicBezTo>
                <a:cubicBezTo>
                  <a:pt x="254705" y="5638317"/>
                  <a:pt x="298920" y="5542929"/>
                  <a:pt x="319814" y="5449031"/>
                </a:cubicBezTo>
                <a:cubicBezTo>
                  <a:pt x="349715" y="5399411"/>
                  <a:pt x="342403" y="5372719"/>
                  <a:pt x="354044" y="5341916"/>
                </a:cubicBezTo>
                <a:cubicBezTo>
                  <a:pt x="363965" y="5319908"/>
                  <a:pt x="379491" y="5282101"/>
                  <a:pt x="389665" y="5264214"/>
                </a:cubicBezTo>
                <a:cubicBezTo>
                  <a:pt x="398066" y="5246757"/>
                  <a:pt x="390867" y="5238662"/>
                  <a:pt x="395381" y="5225268"/>
                </a:cubicBezTo>
                <a:lnTo>
                  <a:pt x="403067" y="5159961"/>
                </a:lnTo>
                <a:lnTo>
                  <a:pt x="406417" y="5125185"/>
                </a:lnTo>
                <a:cubicBezTo>
                  <a:pt x="435855" y="5064389"/>
                  <a:pt x="416837" y="5022753"/>
                  <a:pt x="420204" y="4993030"/>
                </a:cubicBezTo>
                <a:lnTo>
                  <a:pt x="426616" y="4946844"/>
                </a:lnTo>
                <a:lnTo>
                  <a:pt x="437065" y="4858827"/>
                </a:lnTo>
                <a:lnTo>
                  <a:pt x="442544" y="4808488"/>
                </a:lnTo>
                <a:cubicBezTo>
                  <a:pt x="463806" y="4590918"/>
                  <a:pt x="421631" y="4537272"/>
                  <a:pt x="434154" y="4375228"/>
                </a:cubicBezTo>
                <a:cubicBezTo>
                  <a:pt x="431974" y="4334791"/>
                  <a:pt x="421921" y="4270639"/>
                  <a:pt x="416200" y="4214165"/>
                </a:cubicBezTo>
                <a:cubicBezTo>
                  <a:pt x="426678" y="4102539"/>
                  <a:pt x="378771" y="4101885"/>
                  <a:pt x="410030" y="3872886"/>
                </a:cubicBezTo>
                <a:cubicBezTo>
                  <a:pt x="413985" y="3826908"/>
                  <a:pt x="430176" y="3804305"/>
                  <a:pt x="429769" y="3738082"/>
                </a:cubicBezTo>
                <a:cubicBezTo>
                  <a:pt x="418047" y="3716230"/>
                  <a:pt x="433076" y="3707883"/>
                  <a:pt x="436588" y="3673397"/>
                </a:cubicBezTo>
                <a:cubicBezTo>
                  <a:pt x="441945" y="3659407"/>
                  <a:pt x="428902" y="3649813"/>
                  <a:pt x="435934" y="3637109"/>
                </a:cubicBezTo>
                <a:cubicBezTo>
                  <a:pt x="429562" y="3605834"/>
                  <a:pt x="438599" y="3573837"/>
                  <a:pt x="439129" y="3536883"/>
                </a:cubicBezTo>
                <a:cubicBezTo>
                  <a:pt x="438440" y="3353802"/>
                  <a:pt x="458407" y="3358911"/>
                  <a:pt x="459018" y="3295862"/>
                </a:cubicBezTo>
                <a:cubicBezTo>
                  <a:pt x="458463" y="3249684"/>
                  <a:pt x="449308" y="3189169"/>
                  <a:pt x="442801" y="3158586"/>
                </a:cubicBezTo>
                <a:lnTo>
                  <a:pt x="406498" y="3072935"/>
                </a:lnTo>
                <a:cubicBezTo>
                  <a:pt x="418505" y="3016612"/>
                  <a:pt x="390735" y="3011906"/>
                  <a:pt x="383458" y="2958185"/>
                </a:cubicBezTo>
                <a:cubicBezTo>
                  <a:pt x="368908" y="2895670"/>
                  <a:pt x="363163" y="2913847"/>
                  <a:pt x="343810" y="2843952"/>
                </a:cubicBezTo>
                <a:cubicBezTo>
                  <a:pt x="305519" y="2799104"/>
                  <a:pt x="308029" y="2611979"/>
                  <a:pt x="282790" y="2554718"/>
                </a:cubicBezTo>
                <a:cubicBezTo>
                  <a:pt x="270376" y="2502065"/>
                  <a:pt x="262238" y="2468551"/>
                  <a:pt x="255706" y="2447068"/>
                </a:cubicBezTo>
                <a:cubicBezTo>
                  <a:pt x="256331" y="2440064"/>
                  <a:pt x="257668" y="2430607"/>
                  <a:pt x="259483" y="2423438"/>
                </a:cubicBezTo>
                <a:cubicBezTo>
                  <a:pt x="251801" y="2329118"/>
                  <a:pt x="239581" y="2315759"/>
                  <a:pt x="229629" y="2261920"/>
                </a:cubicBezTo>
                <a:cubicBezTo>
                  <a:pt x="220647" y="2217203"/>
                  <a:pt x="209994" y="2179120"/>
                  <a:pt x="205595" y="2155135"/>
                </a:cubicBezTo>
                <a:cubicBezTo>
                  <a:pt x="214849" y="2141929"/>
                  <a:pt x="188800" y="2121310"/>
                  <a:pt x="203236" y="2118008"/>
                </a:cubicBezTo>
                <a:cubicBezTo>
                  <a:pt x="207855" y="2086447"/>
                  <a:pt x="203618" y="2072196"/>
                  <a:pt x="204157" y="2050531"/>
                </a:cubicBezTo>
                <a:cubicBezTo>
                  <a:pt x="182111" y="1910256"/>
                  <a:pt x="128987" y="1894155"/>
                  <a:pt x="114450" y="1732919"/>
                </a:cubicBezTo>
                <a:cubicBezTo>
                  <a:pt x="96080" y="1665766"/>
                  <a:pt x="95330" y="1643984"/>
                  <a:pt x="87941" y="1615777"/>
                </a:cubicBezTo>
                <a:cubicBezTo>
                  <a:pt x="81068" y="1591298"/>
                  <a:pt x="91042" y="1544014"/>
                  <a:pt x="84616" y="1525631"/>
                </a:cubicBezTo>
                <a:cubicBezTo>
                  <a:pt x="82547" y="1502667"/>
                  <a:pt x="76773" y="1509646"/>
                  <a:pt x="75521" y="1477995"/>
                </a:cubicBezTo>
                <a:cubicBezTo>
                  <a:pt x="82360" y="1404274"/>
                  <a:pt x="70276" y="1358704"/>
                  <a:pt x="70316" y="1307086"/>
                </a:cubicBezTo>
                <a:cubicBezTo>
                  <a:pt x="79314" y="1258551"/>
                  <a:pt x="66977" y="1217137"/>
                  <a:pt x="75767" y="1168288"/>
                </a:cubicBezTo>
                <a:cubicBezTo>
                  <a:pt x="62934" y="901651"/>
                  <a:pt x="-6964" y="869148"/>
                  <a:pt x="566" y="716778"/>
                </a:cubicBezTo>
                <a:cubicBezTo>
                  <a:pt x="-390" y="685981"/>
                  <a:pt x="3487" y="688160"/>
                  <a:pt x="2531" y="657363"/>
                </a:cubicBezTo>
                <a:cubicBezTo>
                  <a:pt x="-9316" y="622139"/>
                  <a:pt x="27906" y="566671"/>
                  <a:pt x="23725" y="393828"/>
                </a:cubicBezTo>
                <a:cubicBezTo>
                  <a:pt x="10673" y="358429"/>
                  <a:pt x="28394" y="247710"/>
                  <a:pt x="37848" y="236673"/>
                </a:cubicBezTo>
                <a:cubicBezTo>
                  <a:pt x="41200" y="190527"/>
                  <a:pt x="39246" y="179672"/>
                  <a:pt x="36960" y="144983"/>
                </a:cubicBezTo>
                <a:cubicBezTo>
                  <a:pt x="24768" y="119338"/>
                  <a:pt x="28919" y="69086"/>
                  <a:pt x="27943" y="33857"/>
                </a:cubicBezTo>
                <a:lnTo>
                  <a:pt x="10823" y="0"/>
                </a:lnTo>
                <a:lnTo>
                  <a:pt x="485036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F54E-72FF-A59E-732B-AA51A4E5A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666" y="1935387"/>
            <a:ext cx="5631235" cy="29918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QUERY 1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1BDD4AE-83C6-63A2-3E8E-C054205A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88" y="3942150"/>
            <a:ext cx="7107305" cy="1439230"/>
          </a:xfrm>
          <a:prstGeom prst="rect">
            <a:avLst/>
          </a:prstGeom>
        </p:spPr>
      </p:pic>
      <p:pic>
        <p:nvPicPr>
          <p:cNvPr id="11" name="Picture 10" descr="A green and black text box&#10;&#10;Description automatically generated with medium confidence">
            <a:extLst>
              <a:ext uri="{FF2B5EF4-FFF2-40B4-BE49-F238E27FC236}">
                <a16:creationId xmlns:a16="http://schemas.microsoft.com/office/drawing/2014/main" id="{22899314-723A-8D99-849B-019476F02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88" y="1474476"/>
            <a:ext cx="7365568" cy="1417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DB18CE-1243-A07F-DC9D-DB51C23FF630}"/>
              </a:ext>
            </a:extLst>
          </p:cNvPr>
          <p:cNvSpPr txBox="1"/>
          <p:nvPr/>
        </p:nvSpPr>
        <p:spPr>
          <a:xfrm>
            <a:off x="3585408" y="88621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/>
              <a:t>SE REALIZAN EN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A1732-6BE2-6454-D663-2C5109E8DD06}"/>
              </a:ext>
            </a:extLst>
          </p:cNvPr>
          <p:cNvSpPr txBox="1"/>
          <p:nvPr/>
        </p:nvSpPr>
        <p:spPr>
          <a:xfrm>
            <a:off x="3585407" y="3355813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/>
              <a:t>LUGAR TURISTICO</a:t>
            </a:r>
          </a:p>
        </p:txBody>
      </p:sp>
    </p:spTree>
    <p:extLst>
      <p:ext uri="{BB962C8B-B14F-4D97-AF65-F5344CB8AC3E}">
        <p14:creationId xmlns:p14="http://schemas.microsoft.com/office/powerpoint/2010/main" val="192799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8CA07-1901-F55A-47DA-AC4B7CB26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442" y="413252"/>
            <a:ext cx="9493249" cy="847658"/>
          </a:xfrm>
        </p:spPr>
        <p:txBody>
          <a:bodyPr/>
          <a:lstStyle/>
          <a:p>
            <a:r>
              <a:rPr lang="es-AR"/>
              <a:t>QUERY 2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E51B4C9E-A156-15E2-DE73-DF8FFE6AFE58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06551" y="1405911"/>
                <a:ext cx="10978897" cy="1654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AR" sz="4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s-AR" sz="4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AR" sz="4000" b="0" i="1" smtClean="0">
                            <a:latin typeface="Cambria Math" panose="02040503050406030204" pitchFamily="18" charset="0"/>
                          </a:rPr>
                          <m:t>𝑃𝑖𝑙𝑒𝑡𝑎</m:t>
                        </m:r>
                        <m:sSup>
                          <m:sSupPr>
                            <m:ctrlPr>
                              <a:rPr lang="es-AR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4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s-AR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AR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s-AR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s-AR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AR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4000" b="0" i="1" smtClean="0">
                            <a:latin typeface="Cambria Math" panose="02040503050406030204" pitchFamily="18" charset="0"/>
                          </a:rPr>
                          <m:t>𝐴𝑁𝐷</m:t>
                        </m:r>
                        <m:r>
                          <a:rPr lang="es-AR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4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s-AR" sz="4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AR" sz="4000" b="0" i="1" smtClean="0">
                            <a:latin typeface="Cambria Math" panose="02040503050406030204" pitchFamily="18" charset="0"/>
                          </a:rPr>
                          <m:t>𝑊𝑖𝐹𝑖</m:t>
                        </m:r>
                        <m:sSup>
                          <m:sSupPr>
                            <m:ctrlPr>
                              <a:rPr lang="es-AR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4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sup>
                            <m:r>
                              <a:rPr lang="es-AR" sz="4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AR" sz="4000" i="1"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s-AR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s-AR" sz="4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s-AR" sz="4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s-AR" sz="4000" b="0" i="1" smtClean="0">
                        <a:latin typeface="Cambria Math" panose="02040503050406030204" pitchFamily="18" charset="0"/>
                      </a:rPr>
                      <m:t>𝐻𝑂𝑇𝐸𝐿</m:t>
                    </m:r>
                    <m:r>
                      <a:rPr lang="es-AR" sz="4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s-AR" sz="4000" b="0" i="1" smtClean="0">
                        <a:latin typeface="Cambria Math" panose="02040503050406030204" pitchFamily="18" charset="0"/>
                      </a:rPr>
                      <m:t>𝐻𝑂𝑆𝑇𝐸𝐿</m:t>
                    </m:r>
                    <m:r>
                      <a:rPr lang="es-A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/>
              </a:p>
              <a:p>
                <a:pPr marL="742950" indent="-742950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A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s-A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s-A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𝑁𝑜𝑚𝑏𝑟𝑒</m:t>
                        </m:r>
                      </m:sub>
                    </m:sSub>
                    <m:r>
                      <a:rPr lang="es-AR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4000"/>
              </a:p>
            </p:txBody>
          </p:sp>
        </mc:Choice>
        <mc:Fallback>
          <p:sp>
            <p:nvSpPr>
              <p:cNvPr id="4" name="Marcador de contenido 3">
                <a:extLst>
                  <a:ext uri="{FF2B5EF4-FFF2-40B4-BE49-F238E27FC236}">
                    <a16:creationId xmlns:a16="http://schemas.microsoft.com/office/drawing/2014/main" id="{E51B4C9E-A156-15E2-DE73-DF8FFE6AFE5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551" y="1405911"/>
                <a:ext cx="10978897" cy="16542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001CB8C-C9D7-5C5F-5CCA-17576537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87" y="3797791"/>
            <a:ext cx="11674823" cy="2274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12E5CC-3FBB-4E4B-6336-E49DD6ED6678}"/>
              </a:ext>
            </a:extLst>
          </p:cNvPr>
          <p:cNvSpPr txBox="1"/>
          <p:nvPr/>
        </p:nvSpPr>
        <p:spPr>
          <a:xfrm>
            <a:off x="3191468" y="602201"/>
            <a:ext cx="75650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/>
              <a:t>“Indicar los hoteles que incluyan pileta y wifi</a:t>
            </a:r>
            <a:r>
              <a:rPr lang="es-AR" sz="2000" i="0" u="none" strike="noStrike">
                <a:effectLst/>
              </a:rPr>
              <a:t>.</a:t>
            </a:r>
            <a:r>
              <a:rPr lang="es-AR" sz="2000"/>
              <a:t>”</a:t>
            </a:r>
          </a:p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9643072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fterhours">
      <a:dk1>
        <a:sysClr val="windowText" lastClr="000000"/>
      </a:dk1>
      <a:lt1>
        <a:srgbClr val="FFFFFF"/>
      </a:lt1>
      <a:dk2>
        <a:srgbClr val="2D3122"/>
      </a:dk2>
      <a:lt2>
        <a:srgbClr val="F3F2EE"/>
      </a:lt2>
      <a:accent1>
        <a:srgbClr val="31AEC4"/>
      </a:accent1>
      <a:accent2>
        <a:srgbClr val="3163BD"/>
      </a:accent2>
      <a:accent3>
        <a:srgbClr val="5E854F"/>
      </a:accent3>
      <a:accent4>
        <a:srgbClr val="34B66C"/>
      </a:accent4>
      <a:accent5>
        <a:srgbClr val="CD2929"/>
      </a:accent5>
      <a:accent6>
        <a:srgbClr val="6946C8"/>
      </a:accent6>
      <a:hlink>
        <a:srgbClr val="0678EA"/>
      </a:hlink>
      <a:folHlink>
        <a:srgbClr val="B65887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AfterhoursVTI</vt:lpstr>
      <vt:lpstr>TRABAJO FINAL INTEGRADOR</vt:lpstr>
      <vt:lpstr>IMPROVEMENTS </vt:lpstr>
      <vt:lpstr>TRANSPORT AND MEDICAL INSURANCE</vt:lpstr>
      <vt:lpstr>PERSON, EMPLOYEE  AND CONTINGENCY</vt:lpstr>
      <vt:lpstr>GALERIES</vt:lpstr>
      <vt:lpstr>QUERY 1</vt:lpstr>
      <vt:lpstr>QUERY 1</vt:lpstr>
      <vt:lpstr>QUERY 1</vt:lpstr>
      <vt:lpstr>QUERY 2</vt:lpstr>
      <vt:lpstr>QUERY 3</vt:lpstr>
      <vt:lpstr>QUERY 4</vt:lpstr>
      <vt:lpstr>QUERY 5</vt:lpstr>
      <vt:lpstr>OUR OWN QUERIES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facundo velardes</dc:creator>
  <cp:revision>1</cp:revision>
  <dcterms:created xsi:type="dcterms:W3CDTF">2024-11-27T22:31:36Z</dcterms:created>
  <dcterms:modified xsi:type="dcterms:W3CDTF">2024-12-05T00:56:39Z</dcterms:modified>
</cp:coreProperties>
</file>